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– 1 min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- 2 mins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hape 4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Time – 1 min</a:t>
            </a:r>
            <a:endParaRPr sz="2800"/>
          </a:p>
          <a:p>
            <a: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Swati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6034459" y="5311056"/>
            <a:ext cx="12315081" cy="2562014"/>
          </a:xfrm>
          <a:prstGeom prst="rect">
            <a:avLst/>
          </a:prstGeom>
        </p:spPr>
        <p:txBody>
          <a:bodyPr lIns="0" tIns="0" rIns="0" bIns="0"/>
          <a:lstStyle>
            <a:lvl1pPr defTabSz="1219200">
              <a:lnSpc>
                <a:spcPct val="100000"/>
              </a:lnSpc>
              <a:defRPr spc="0" sz="164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half" idx="1"/>
          </p:nvPr>
        </p:nvSpPr>
        <p:spPr>
          <a:xfrm>
            <a:off x="1354666" y="3051910"/>
            <a:ext cx="21674669" cy="3585634"/>
          </a:xfrm>
          <a:prstGeom prst="rect">
            <a:avLst/>
          </a:prstGeom>
        </p:spPr>
        <p:txBody>
          <a:bodyPr lIns="0" tIns="0" rIns="0" bIns="0"/>
          <a:lstStyle>
            <a:lvl1pPr marL="0" indent="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22813069" y="12755880"/>
            <a:ext cx="351731" cy="368301"/>
          </a:xfrm>
          <a:prstGeom prst="rect">
            <a:avLst/>
          </a:prstGeom>
        </p:spPr>
        <p:txBody>
          <a:bodyPr lIns="0" tIns="0" rIns="0" bIns="0" anchor="t"/>
          <a:lstStyle>
            <a:lvl1pPr algn="r" defTabSz="1219200">
              <a:defRPr sz="2400">
                <a:solidFill>
                  <a:srgbClr val="88888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g object 16"/>
          <p:cNvSpPr/>
          <p:nvPr/>
        </p:nvSpPr>
        <p:spPr>
          <a:xfrm>
            <a:off x="-1" y="1"/>
            <a:ext cx="24384001" cy="13716001"/>
          </a:xfrm>
          <a:prstGeom prst="rect">
            <a:avLst/>
          </a:prstGeom>
          <a:solidFill>
            <a:srgbClr val="E7B0E3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xfrm>
            <a:off x="6034459" y="5311056"/>
            <a:ext cx="12315081" cy="2562014"/>
          </a:xfrm>
          <a:prstGeom prst="rect">
            <a:avLst/>
          </a:prstGeom>
        </p:spPr>
        <p:txBody>
          <a:bodyPr lIns="0" tIns="0" rIns="0" bIns="0"/>
          <a:lstStyle>
            <a:lvl1pPr defTabSz="1219200">
              <a:lnSpc>
                <a:spcPct val="100000"/>
              </a:lnSpc>
              <a:defRPr spc="0" sz="164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0" name="Body Level One…"/>
          <p:cNvSpPr txBox="1"/>
          <p:nvPr>
            <p:ph type="body" sz="half" idx="1"/>
          </p:nvPr>
        </p:nvSpPr>
        <p:spPr>
          <a:xfrm>
            <a:off x="1354666" y="3051910"/>
            <a:ext cx="21674669" cy="3585634"/>
          </a:xfrm>
          <a:prstGeom prst="rect">
            <a:avLst/>
          </a:prstGeom>
        </p:spPr>
        <p:txBody>
          <a:bodyPr lIns="0" tIns="0" rIns="0" bIns="0"/>
          <a:lstStyle>
            <a:lvl1pPr marL="0" indent="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1219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22813069" y="12755880"/>
            <a:ext cx="351731" cy="368301"/>
          </a:xfrm>
          <a:prstGeom prst="rect">
            <a:avLst/>
          </a:prstGeom>
        </p:spPr>
        <p:txBody>
          <a:bodyPr lIns="0" tIns="0" rIns="0" bIns="0" anchor="t"/>
          <a:lstStyle>
            <a:lvl1pPr algn="r" defTabSz="1219200">
              <a:defRPr sz="2400">
                <a:solidFill>
                  <a:srgbClr val="88888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 —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27;p33"/>
          <p:cNvSpPr/>
          <p:nvPr>
            <p:ph type="pic" idx="21"/>
          </p:nvPr>
        </p:nvSpPr>
        <p:spPr>
          <a:xfrm>
            <a:off x="11728704" y="-1"/>
            <a:ext cx="12649201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9" name="Title Text"/>
          <p:cNvSpPr txBox="1"/>
          <p:nvPr>
            <p:ph type="title"/>
          </p:nvPr>
        </p:nvSpPr>
        <p:spPr>
          <a:xfrm>
            <a:off x="1371599" y="1335023"/>
            <a:ext cx="9381745" cy="438913"/>
          </a:xfrm>
          <a:prstGeom prst="rect">
            <a:avLst/>
          </a:prstGeom>
        </p:spPr>
        <p:txBody>
          <a:bodyPr lIns="0" tIns="0" rIns="0" bIns="0"/>
          <a:lstStyle>
            <a:lvl1pPr defTabSz="2438400">
              <a:lnSpc>
                <a:spcPct val="100000"/>
              </a:lnSpc>
              <a:defRPr b="0" spc="0" sz="2800">
                <a:solidFill>
                  <a:srgbClr val="FE414D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0" name="Body Level One…"/>
          <p:cNvSpPr txBox="1"/>
          <p:nvPr>
            <p:ph type="body" sz="half" idx="1"/>
          </p:nvPr>
        </p:nvSpPr>
        <p:spPr>
          <a:xfrm>
            <a:off x="1371599" y="2179669"/>
            <a:ext cx="9381745" cy="9144001"/>
          </a:xfrm>
          <a:prstGeom prst="rect">
            <a:avLst/>
          </a:prstGeom>
        </p:spPr>
        <p:txBody>
          <a:bodyPr lIns="0" tIns="0" rIns="0" bIns="0" anchor="ctr"/>
          <a:lstStyle>
            <a:lvl1pPr marL="956128" indent="-816428" defTabSz="243840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3600"/>
              <a:buAutoNum type="arabicPeriod" startAt="1"/>
              <a:defRPr sz="3600">
                <a:latin typeface="Poppins"/>
                <a:ea typeface="Poppins"/>
                <a:cs typeface="Poppins"/>
                <a:sym typeface="Poppins"/>
              </a:defRPr>
            </a:lvl1pPr>
            <a:lvl2pPr marL="1413328" indent="-816428" defTabSz="243840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3600"/>
              <a:buAutoNum type="arabicPeriod" startAt="1"/>
              <a:defRPr sz="3600">
                <a:latin typeface="Poppins"/>
                <a:ea typeface="Poppins"/>
                <a:cs typeface="Poppins"/>
                <a:sym typeface="Poppins"/>
              </a:defRPr>
            </a:lvl2pPr>
            <a:lvl3pPr marL="1870528" indent="-816428" defTabSz="243840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3600"/>
              <a:buAutoNum type="arabicPeriod" startAt="1"/>
              <a:defRPr sz="3600">
                <a:latin typeface="Poppins"/>
                <a:ea typeface="Poppins"/>
                <a:cs typeface="Poppins"/>
                <a:sym typeface="Poppins"/>
              </a:defRPr>
            </a:lvl3pPr>
            <a:lvl4pPr marL="2327728" indent="-816428" defTabSz="243840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3600"/>
              <a:buAutoNum type="arabicPeriod" startAt="1"/>
              <a:defRPr sz="3600">
                <a:latin typeface="Poppins"/>
                <a:ea typeface="Poppins"/>
                <a:cs typeface="Poppins"/>
                <a:sym typeface="Poppins"/>
              </a:defRPr>
            </a:lvl4pPr>
            <a:lvl5pPr marL="2784928" indent="-816428" defTabSz="243840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3600"/>
              <a:buAutoNum type="arabicPeriod" startAt="1"/>
              <a:defRPr sz="3600"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22824089" y="12622153"/>
            <a:ext cx="182216" cy="177801"/>
          </a:xfrm>
          <a:prstGeom prst="rect">
            <a:avLst/>
          </a:prstGeom>
        </p:spPr>
        <p:txBody>
          <a:bodyPr lIns="0" tIns="0" rIns="0" bIns="0" anchor="ctr"/>
          <a:lstStyle>
            <a:lvl1pPr algn="r" defTabSz="2438400">
              <a:defRPr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Text"/>
          <p:cNvSpPr txBox="1"/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lnSpc>
                <a:spcPct val="90000"/>
              </a:lnSpc>
              <a:defRPr b="0" spc="0" sz="88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9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/>
          <a:lstStyle>
            <a:lvl1pPr marL="457200" indent="-457200" defTabSz="1828800">
              <a:spcBef>
                <a:spcPts val="2000"/>
              </a:spcBef>
              <a:buSzPct val="100000"/>
              <a:buFont typeface="Arial"/>
              <a:defRPr sz="5600">
                <a:latin typeface="Segoe UI"/>
                <a:ea typeface="Segoe UI"/>
                <a:cs typeface="Segoe UI"/>
                <a:sym typeface="Segoe UI"/>
              </a:defRPr>
            </a:lvl1pPr>
            <a:lvl2pPr marL="990600" indent="-533400" defTabSz="1828800">
              <a:spcBef>
                <a:spcPts val="2000"/>
              </a:spcBef>
              <a:buSzPct val="100000"/>
              <a:buFont typeface="Arial"/>
              <a:defRPr sz="5600">
                <a:latin typeface="Segoe UI"/>
                <a:ea typeface="Segoe UI"/>
                <a:cs typeface="Segoe UI"/>
                <a:sym typeface="Segoe UI"/>
              </a:defRPr>
            </a:lvl2pPr>
            <a:lvl3pPr marL="1554479" indent="-640079" defTabSz="1828800">
              <a:spcBef>
                <a:spcPts val="2000"/>
              </a:spcBef>
              <a:buSzPct val="100000"/>
              <a:buFont typeface="Arial"/>
              <a:defRPr sz="5600">
                <a:latin typeface="Segoe UI"/>
                <a:ea typeface="Segoe UI"/>
                <a:cs typeface="Segoe UI"/>
                <a:sym typeface="Segoe UI"/>
              </a:defRPr>
            </a:lvl3pPr>
            <a:lvl4pPr marL="2082800" indent="-711200" defTabSz="1828800">
              <a:spcBef>
                <a:spcPts val="2000"/>
              </a:spcBef>
              <a:buSzPct val="100000"/>
              <a:buFont typeface="Arial"/>
              <a:defRPr sz="5600">
                <a:latin typeface="Segoe UI"/>
                <a:ea typeface="Segoe UI"/>
                <a:cs typeface="Segoe UI"/>
                <a:sym typeface="Segoe UI"/>
              </a:defRPr>
            </a:lvl4pPr>
            <a:lvl5pPr marL="2540000" indent="-711200" defTabSz="1828800">
              <a:spcBef>
                <a:spcPts val="2000"/>
              </a:spcBef>
              <a:buSzPct val="100000"/>
              <a:buFont typeface="Arial"/>
              <a:defRPr sz="5600"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22124471" y="12802235"/>
            <a:ext cx="583130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ize — Blue">
    <p:bg>
      <p:bgPr>
        <a:solidFill>
          <a:srgbClr val="079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Text"/>
          <p:cNvSpPr txBox="1"/>
          <p:nvPr>
            <p:ph type="title"/>
          </p:nvPr>
        </p:nvSpPr>
        <p:spPr>
          <a:xfrm>
            <a:off x="2693218" y="5518855"/>
            <a:ext cx="18991468" cy="2678292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2438400">
              <a:lnSpc>
                <a:spcPct val="110000"/>
              </a:lnSpc>
              <a:defRPr b="0" spc="0" sz="6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Google Shape;120;p31"/>
          <p:cNvSpPr/>
          <p:nvPr/>
        </p:nvSpPr>
        <p:spPr>
          <a:xfrm>
            <a:off x="7388352" y="2057399"/>
            <a:ext cx="9601201" cy="9601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38400">
              <a:defRPr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22824089" y="12622153"/>
            <a:ext cx="182216" cy="177801"/>
          </a:xfrm>
          <a:prstGeom prst="rect">
            <a:avLst/>
          </a:prstGeom>
        </p:spPr>
        <p:txBody>
          <a:bodyPr lIns="0" tIns="0" rIns="0" bIns="0" anchor="ctr"/>
          <a:lstStyle>
            <a:lvl1pPr algn="r" defTabSz="2438400">
              <a:defRPr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oice — Red">
    <p:bg>
      <p:bgPr>
        <a:solidFill>
          <a:srgbClr val="FE4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xfrm>
            <a:off x="3240023" y="5595538"/>
            <a:ext cx="17903953" cy="2524924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2438400">
              <a:lnSpc>
                <a:spcPct val="110000"/>
              </a:lnSpc>
              <a:defRPr b="0" spc="0" sz="8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22824089" y="12622153"/>
            <a:ext cx="182216" cy="177801"/>
          </a:xfrm>
          <a:prstGeom prst="rect">
            <a:avLst/>
          </a:prstGeom>
        </p:spPr>
        <p:txBody>
          <a:bodyPr lIns="0" tIns="0" rIns="0" bIns="0" anchor="ctr"/>
          <a:lstStyle>
            <a:lvl1pPr algn="r" defTabSz="2438400">
              <a:defRPr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/>
          <p:nvPr>
            <p:ph type="title"/>
          </p:nvPr>
        </p:nvSpPr>
        <p:spPr>
          <a:xfrm>
            <a:off x="6034459" y="5311056"/>
            <a:ext cx="12315082" cy="2562015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pc="0" sz="164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half" idx="1"/>
          </p:nvPr>
        </p:nvSpPr>
        <p:spPr>
          <a:xfrm>
            <a:off x="1354665" y="3051910"/>
            <a:ext cx="21674669" cy="3585634"/>
          </a:xfrm>
          <a:prstGeom prst="rect">
            <a:avLst/>
          </a:prstGeom>
        </p:spPr>
        <p:txBody>
          <a:bodyPr lIns="0" tIns="0" rIns="0" bIns="0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228600" indent="4572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228600" indent="9144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228600" indent="13716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" indent="18288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22813163" y="12755878"/>
            <a:ext cx="351639" cy="359767"/>
          </a:xfrm>
          <a:prstGeom prst="rect">
            <a:avLst/>
          </a:prstGeom>
        </p:spPr>
        <p:txBody>
          <a:bodyPr lIns="0" tIns="0" rIns="0" bIns="0" anchor="t"/>
          <a:lstStyle>
            <a:lvl1pPr algn="r" defTabSz="914400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48;p11"/>
          <p:cNvSpPr/>
          <p:nvPr/>
        </p:nvSpPr>
        <p:spPr>
          <a:xfrm>
            <a:off x="-2" y="1"/>
            <a:ext cx="24384004" cy="13716002"/>
          </a:xfrm>
          <a:prstGeom prst="rect">
            <a:avLst/>
          </a:prstGeom>
          <a:solidFill>
            <a:srgbClr val="E7B0E3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4" name="Title Text"/>
          <p:cNvSpPr txBox="1"/>
          <p:nvPr>
            <p:ph type="title"/>
          </p:nvPr>
        </p:nvSpPr>
        <p:spPr>
          <a:xfrm>
            <a:off x="1828799" y="4251959"/>
            <a:ext cx="20726402" cy="2880362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pc="0" sz="164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5" name="Body Level One…"/>
          <p:cNvSpPr txBox="1"/>
          <p:nvPr>
            <p:ph type="body" sz="quarter" idx="1"/>
          </p:nvPr>
        </p:nvSpPr>
        <p:spPr>
          <a:xfrm>
            <a:off x="3657598" y="7680959"/>
            <a:ext cx="17068803" cy="3429003"/>
          </a:xfrm>
          <a:prstGeom prst="rect">
            <a:avLst/>
          </a:prstGeom>
        </p:spPr>
        <p:txBody>
          <a:bodyPr lIns="0" tIns="0" rIns="0" bIns="0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228600" indent="4572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228600" indent="9144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228600" indent="13716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" indent="18288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22813163" y="12755878"/>
            <a:ext cx="351639" cy="359767"/>
          </a:xfrm>
          <a:prstGeom prst="rect">
            <a:avLst/>
          </a:prstGeom>
        </p:spPr>
        <p:txBody>
          <a:bodyPr lIns="0" tIns="0" rIns="0" bIns="0" anchor="t"/>
          <a:lstStyle>
            <a:lvl1pPr algn="r" defTabSz="914400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44;p10"/>
          <p:cNvSpPr/>
          <p:nvPr/>
        </p:nvSpPr>
        <p:spPr>
          <a:xfrm>
            <a:off x="-2" y="1"/>
            <a:ext cx="24384004" cy="13716002"/>
          </a:xfrm>
          <a:prstGeom prst="rect">
            <a:avLst/>
          </a:prstGeom>
          <a:solidFill>
            <a:srgbClr val="E7B0E3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4" name="Title Text"/>
          <p:cNvSpPr txBox="1"/>
          <p:nvPr>
            <p:ph type="title"/>
          </p:nvPr>
        </p:nvSpPr>
        <p:spPr>
          <a:xfrm>
            <a:off x="6034459" y="5311056"/>
            <a:ext cx="12315082" cy="2562015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pc="0" sz="164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22813163" y="12755878"/>
            <a:ext cx="351639" cy="359767"/>
          </a:xfrm>
          <a:prstGeom prst="rect">
            <a:avLst/>
          </a:prstGeom>
        </p:spPr>
        <p:txBody>
          <a:bodyPr lIns="0" tIns="0" rIns="0" bIns="0" anchor="t"/>
          <a:lstStyle>
            <a:lvl1pPr algn="r" defTabSz="914400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6034459" y="5311056"/>
            <a:ext cx="12315082" cy="2562015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pc="0" sz="164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sz="half" idx="1"/>
          </p:nvPr>
        </p:nvSpPr>
        <p:spPr>
          <a:xfrm>
            <a:off x="1219199" y="3154678"/>
            <a:ext cx="10607042" cy="9052562"/>
          </a:xfrm>
          <a:prstGeom prst="rect">
            <a:avLst/>
          </a:prstGeom>
        </p:spPr>
        <p:txBody>
          <a:bodyPr lIns="0" tIns="0" rIns="0" bIns="0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228600" indent="4572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228600" indent="9144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228600" indent="13716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" indent="18288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22813163" y="12755878"/>
            <a:ext cx="351639" cy="359767"/>
          </a:xfrm>
          <a:prstGeom prst="rect">
            <a:avLst/>
          </a:prstGeom>
        </p:spPr>
        <p:txBody>
          <a:bodyPr lIns="0" tIns="0" rIns="0" bIns="0" anchor="t"/>
          <a:lstStyle>
            <a:lvl1pPr algn="r" defTabSz="914400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35;p8"/>
          <p:cNvSpPr/>
          <p:nvPr/>
        </p:nvSpPr>
        <p:spPr>
          <a:xfrm>
            <a:off x="-2" y="1"/>
            <a:ext cx="24384004" cy="13716002"/>
          </a:xfrm>
          <a:prstGeom prst="rect">
            <a:avLst/>
          </a:prstGeom>
          <a:solidFill>
            <a:srgbClr val="E7B0E3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" name="Title Text"/>
          <p:cNvSpPr txBox="1"/>
          <p:nvPr>
            <p:ph type="title"/>
          </p:nvPr>
        </p:nvSpPr>
        <p:spPr>
          <a:xfrm>
            <a:off x="6034459" y="5311056"/>
            <a:ext cx="12315082" cy="2562015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pc="0" sz="164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3" name="Body Level One…"/>
          <p:cNvSpPr txBox="1"/>
          <p:nvPr>
            <p:ph type="body" sz="half" idx="1"/>
          </p:nvPr>
        </p:nvSpPr>
        <p:spPr>
          <a:xfrm>
            <a:off x="1219199" y="3154678"/>
            <a:ext cx="10607042" cy="9052562"/>
          </a:xfrm>
          <a:prstGeom prst="rect">
            <a:avLst/>
          </a:prstGeom>
        </p:spPr>
        <p:txBody>
          <a:bodyPr lIns="0" tIns="0" rIns="0" bIns="0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228600" indent="4572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228600" indent="9144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228600" indent="13716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" indent="18288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xfrm>
            <a:off x="22813163" y="12755878"/>
            <a:ext cx="351639" cy="359767"/>
          </a:xfrm>
          <a:prstGeom prst="rect">
            <a:avLst/>
          </a:prstGeom>
        </p:spPr>
        <p:txBody>
          <a:bodyPr lIns="0" tIns="0" rIns="0" bIns="0" anchor="t"/>
          <a:lstStyle>
            <a:lvl1pPr algn="r" defTabSz="914400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6;p6"/>
          <p:cNvSpPr/>
          <p:nvPr/>
        </p:nvSpPr>
        <p:spPr>
          <a:xfrm>
            <a:off x="-2" y="1"/>
            <a:ext cx="24384004" cy="13716002"/>
          </a:xfrm>
          <a:prstGeom prst="rect">
            <a:avLst/>
          </a:prstGeom>
          <a:solidFill>
            <a:srgbClr val="E7B0E3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" name="Title Text"/>
          <p:cNvSpPr txBox="1"/>
          <p:nvPr>
            <p:ph type="title"/>
          </p:nvPr>
        </p:nvSpPr>
        <p:spPr>
          <a:xfrm>
            <a:off x="6034459" y="5311056"/>
            <a:ext cx="12315082" cy="2562015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pc="0" sz="164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3" name="Body Level One…"/>
          <p:cNvSpPr txBox="1"/>
          <p:nvPr>
            <p:ph type="body" sz="half" idx="1"/>
          </p:nvPr>
        </p:nvSpPr>
        <p:spPr>
          <a:xfrm>
            <a:off x="1354665" y="3051910"/>
            <a:ext cx="21674669" cy="3585634"/>
          </a:xfrm>
          <a:prstGeom prst="rect">
            <a:avLst/>
          </a:prstGeom>
        </p:spPr>
        <p:txBody>
          <a:bodyPr lIns="0" tIns="0" rIns="0" bIns="0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228600" indent="4572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228600" indent="9144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228600" indent="13716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" indent="1828800" defTabSz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22813163" y="12755878"/>
            <a:ext cx="351639" cy="359767"/>
          </a:xfrm>
          <a:prstGeom prst="rect">
            <a:avLst/>
          </a:prstGeom>
        </p:spPr>
        <p:txBody>
          <a:bodyPr lIns="0" tIns="0" rIns="0" bIns="0" anchor="t"/>
          <a:lstStyle>
            <a:lvl1pPr algn="r" defTabSz="914400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9.png"/><Relationship Id="rId3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jpeg"/><Relationship Id="rId3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object 2"/>
          <p:cNvSpPr/>
          <p:nvPr/>
        </p:nvSpPr>
        <p:spPr>
          <a:xfrm>
            <a:off x="-1" y="-1"/>
            <a:ext cx="24460201" cy="9535892"/>
          </a:xfrm>
          <a:prstGeom prst="rect">
            <a:avLst/>
          </a:prstGeom>
          <a:solidFill>
            <a:srgbClr val="F7F4EB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4" name="object 3"/>
          <p:cNvSpPr/>
          <p:nvPr/>
        </p:nvSpPr>
        <p:spPr>
          <a:xfrm>
            <a:off x="-1" y="13706628"/>
            <a:ext cx="24384001" cy="16934"/>
          </a:xfrm>
          <a:prstGeom prst="rect">
            <a:avLst/>
          </a:prstGeom>
          <a:solidFill>
            <a:srgbClr val="F7F4EB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5" name="object 4"/>
          <p:cNvSpPr/>
          <p:nvPr/>
        </p:nvSpPr>
        <p:spPr>
          <a:xfrm>
            <a:off x="-1" y="-1"/>
            <a:ext cx="2268875" cy="22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62" y="0"/>
                </a:moveTo>
                <a:lnTo>
                  <a:pt x="21600" y="0"/>
                </a:lnTo>
                <a:lnTo>
                  <a:pt x="21592" y="576"/>
                </a:lnTo>
                <a:lnTo>
                  <a:pt x="21566" y="1187"/>
                </a:lnTo>
                <a:lnTo>
                  <a:pt x="21524" y="1794"/>
                </a:lnTo>
                <a:lnTo>
                  <a:pt x="21465" y="2397"/>
                </a:lnTo>
                <a:lnTo>
                  <a:pt x="21389" y="2994"/>
                </a:lnTo>
                <a:lnTo>
                  <a:pt x="21298" y="3587"/>
                </a:lnTo>
                <a:lnTo>
                  <a:pt x="21190" y="4174"/>
                </a:lnTo>
                <a:lnTo>
                  <a:pt x="21067" y="4756"/>
                </a:lnTo>
                <a:lnTo>
                  <a:pt x="20928" y="5331"/>
                </a:lnTo>
                <a:lnTo>
                  <a:pt x="20775" y="5901"/>
                </a:lnTo>
                <a:lnTo>
                  <a:pt x="20606" y="6464"/>
                </a:lnTo>
                <a:lnTo>
                  <a:pt x="20422" y="7021"/>
                </a:lnTo>
                <a:lnTo>
                  <a:pt x="20224" y="7571"/>
                </a:lnTo>
                <a:lnTo>
                  <a:pt x="20011" y="8114"/>
                </a:lnTo>
                <a:lnTo>
                  <a:pt x="19785" y="8649"/>
                </a:lnTo>
                <a:lnTo>
                  <a:pt x="19544" y="9178"/>
                </a:lnTo>
                <a:lnTo>
                  <a:pt x="19290" y="9698"/>
                </a:lnTo>
                <a:lnTo>
                  <a:pt x="19023" y="10211"/>
                </a:lnTo>
                <a:lnTo>
                  <a:pt x="18742" y="10715"/>
                </a:lnTo>
                <a:lnTo>
                  <a:pt x="18449" y="11211"/>
                </a:lnTo>
                <a:lnTo>
                  <a:pt x="18142" y="11699"/>
                </a:lnTo>
                <a:lnTo>
                  <a:pt x="17824" y="12178"/>
                </a:lnTo>
                <a:lnTo>
                  <a:pt x="17493" y="12647"/>
                </a:lnTo>
                <a:lnTo>
                  <a:pt x="17150" y="13108"/>
                </a:lnTo>
                <a:lnTo>
                  <a:pt x="16795" y="13558"/>
                </a:lnTo>
                <a:lnTo>
                  <a:pt x="16428" y="13999"/>
                </a:lnTo>
                <a:lnTo>
                  <a:pt x="16050" y="14430"/>
                </a:lnTo>
                <a:lnTo>
                  <a:pt x="15662" y="14851"/>
                </a:lnTo>
                <a:lnTo>
                  <a:pt x="15262" y="15262"/>
                </a:lnTo>
                <a:lnTo>
                  <a:pt x="14851" y="15662"/>
                </a:lnTo>
                <a:lnTo>
                  <a:pt x="14430" y="16050"/>
                </a:lnTo>
                <a:lnTo>
                  <a:pt x="13999" y="16428"/>
                </a:lnTo>
                <a:lnTo>
                  <a:pt x="13558" y="16795"/>
                </a:lnTo>
                <a:lnTo>
                  <a:pt x="13108" y="17150"/>
                </a:lnTo>
                <a:lnTo>
                  <a:pt x="12647" y="17493"/>
                </a:lnTo>
                <a:lnTo>
                  <a:pt x="12178" y="17824"/>
                </a:lnTo>
                <a:lnTo>
                  <a:pt x="11699" y="18142"/>
                </a:lnTo>
                <a:lnTo>
                  <a:pt x="11211" y="18449"/>
                </a:lnTo>
                <a:lnTo>
                  <a:pt x="10715" y="18742"/>
                </a:lnTo>
                <a:lnTo>
                  <a:pt x="10211" y="19023"/>
                </a:lnTo>
                <a:lnTo>
                  <a:pt x="9698" y="19290"/>
                </a:lnTo>
                <a:lnTo>
                  <a:pt x="9178" y="19544"/>
                </a:lnTo>
                <a:lnTo>
                  <a:pt x="8649" y="19785"/>
                </a:lnTo>
                <a:lnTo>
                  <a:pt x="8114" y="20011"/>
                </a:lnTo>
                <a:lnTo>
                  <a:pt x="7571" y="20224"/>
                </a:lnTo>
                <a:lnTo>
                  <a:pt x="7021" y="20422"/>
                </a:lnTo>
                <a:lnTo>
                  <a:pt x="6464" y="20606"/>
                </a:lnTo>
                <a:lnTo>
                  <a:pt x="5901" y="20775"/>
                </a:lnTo>
                <a:lnTo>
                  <a:pt x="5331" y="20928"/>
                </a:lnTo>
                <a:lnTo>
                  <a:pt x="4756" y="21067"/>
                </a:lnTo>
                <a:lnTo>
                  <a:pt x="4174" y="21190"/>
                </a:lnTo>
                <a:lnTo>
                  <a:pt x="3587" y="21298"/>
                </a:lnTo>
                <a:lnTo>
                  <a:pt x="2994" y="21389"/>
                </a:lnTo>
                <a:lnTo>
                  <a:pt x="2397" y="21465"/>
                </a:lnTo>
                <a:lnTo>
                  <a:pt x="1794" y="21524"/>
                </a:lnTo>
                <a:lnTo>
                  <a:pt x="1187" y="21566"/>
                </a:lnTo>
                <a:lnTo>
                  <a:pt x="575" y="21592"/>
                </a:lnTo>
                <a:lnTo>
                  <a:pt x="0" y="21600"/>
                </a:lnTo>
                <a:lnTo>
                  <a:pt x="0" y="11962"/>
                </a:lnTo>
                <a:lnTo>
                  <a:pt x="576" y="11948"/>
                </a:lnTo>
                <a:lnTo>
                  <a:pt x="1186" y="11901"/>
                </a:lnTo>
                <a:lnTo>
                  <a:pt x="1787" y="11825"/>
                </a:lnTo>
                <a:lnTo>
                  <a:pt x="2378" y="11720"/>
                </a:lnTo>
                <a:lnTo>
                  <a:pt x="2959" y="11585"/>
                </a:lnTo>
                <a:lnTo>
                  <a:pt x="3528" y="11424"/>
                </a:lnTo>
                <a:lnTo>
                  <a:pt x="4086" y="11235"/>
                </a:lnTo>
                <a:lnTo>
                  <a:pt x="4631" y="11020"/>
                </a:lnTo>
                <a:lnTo>
                  <a:pt x="5163" y="10780"/>
                </a:lnTo>
                <a:lnTo>
                  <a:pt x="5681" y="10514"/>
                </a:lnTo>
                <a:lnTo>
                  <a:pt x="6183" y="10225"/>
                </a:lnTo>
                <a:lnTo>
                  <a:pt x="6670" y="9913"/>
                </a:lnTo>
                <a:lnTo>
                  <a:pt x="7141" y="9578"/>
                </a:lnTo>
                <a:lnTo>
                  <a:pt x="7595" y="9222"/>
                </a:lnTo>
                <a:lnTo>
                  <a:pt x="8030" y="8845"/>
                </a:lnTo>
                <a:lnTo>
                  <a:pt x="8447" y="8447"/>
                </a:lnTo>
                <a:lnTo>
                  <a:pt x="8845" y="8030"/>
                </a:lnTo>
                <a:lnTo>
                  <a:pt x="9222" y="7595"/>
                </a:lnTo>
                <a:lnTo>
                  <a:pt x="9578" y="7141"/>
                </a:lnTo>
                <a:lnTo>
                  <a:pt x="9913" y="6671"/>
                </a:lnTo>
                <a:lnTo>
                  <a:pt x="10225" y="6183"/>
                </a:lnTo>
                <a:lnTo>
                  <a:pt x="10514" y="5681"/>
                </a:lnTo>
                <a:lnTo>
                  <a:pt x="10779" y="5163"/>
                </a:lnTo>
                <a:lnTo>
                  <a:pt x="11020" y="4631"/>
                </a:lnTo>
                <a:lnTo>
                  <a:pt x="11235" y="4086"/>
                </a:lnTo>
                <a:lnTo>
                  <a:pt x="11424" y="3528"/>
                </a:lnTo>
                <a:lnTo>
                  <a:pt x="11585" y="2959"/>
                </a:lnTo>
                <a:lnTo>
                  <a:pt x="11719" y="2378"/>
                </a:lnTo>
                <a:lnTo>
                  <a:pt x="11825" y="1787"/>
                </a:lnTo>
                <a:lnTo>
                  <a:pt x="11901" y="1186"/>
                </a:lnTo>
                <a:lnTo>
                  <a:pt x="11948" y="575"/>
                </a:lnTo>
                <a:lnTo>
                  <a:pt x="11962" y="0"/>
                </a:lnTo>
                <a:close/>
              </a:path>
            </a:pathLst>
          </a:custGeom>
          <a:solidFill>
            <a:srgbClr val="454599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6" name="object 5"/>
          <p:cNvSpPr/>
          <p:nvPr/>
        </p:nvSpPr>
        <p:spPr>
          <a:xfrm>
            <a:off x="-1" y="9535890"/>
            <a:ext cx="24384001" cy="4178301"/>
          </a:xfrm>
          <a:prstGeom prst="rect">
            <a:avLst/>
          </a:prstGeom>
          <a:solidFill>
            <a:srgbClr val="454599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7" name="object 6"/>
          <p:cNvSpPr txBox="1"/>
          <p:nvPr>
            <p:ph type="title"/>
          </p:nvPr>
        </p:nvSpPr>
        <p:spPr>
          <a:xfrm>
            <a:off x="2684066" y="253173"/>
            <a:ext cx="20370801" cy="3585634"/>
          </a:xfrm>
          <a:prstGeom prst="rect">
            <a:avLst/>
          </a:prstGeom>
        </p:spPr>
        <p:txBody>
          <a:bodyPr/>
          <a:lstStyle/>
          <a:p>
            <a:pPr indent="6223" defTabSz="597408">
              <a:lnSpc>
                <a:spcPts val="6900"/>
              </a:lnSpc>
              <a:defRPr spc="326" sz="5880"/>
            </a:pPr>
          </a:p>
          <a:p>
            <a:pPr indent="6223" defTabSz="597408">
              <a:lnSpc>
                <a:spcPts val="6900"/>
              </a:lnSpc>
              <a:defRPr b="0" spc="462" sz="833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Jedi-06 Group 4</a:t>
            </a:r>
          </a:p>
          <a:p>
            <a:pPr indent="6223" defTabSz="597408">
              <a:lnSpc>
                <a:spcPts val="6500"/>
              </a:lnSpc>
              <a:defRPr b="0" spc="196" sz="833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Course </a:t>
            </a:r>
            <a:r>
              <a:rPr spc="294"/>
              <a:t>Registration</a:t>
            </a:r>
            <a:r>
              <a:rPr spc="-784"/>
              <a:t> </a:t>
            </a:r>
            <a:r>
              <a:t>System</a:t>
            </a:r>
          </a:p>
        </p:txBody>
      </p:sp>
      <p:grpSp>
        <p:nvGrpSpPr>
          <p:cNvPr id="277" name="object 7"/>
          <p:cNvGrpSpPr/>
          <p:nvPr/>
        </p:nvGrpSpPr>
        <p:grpSpPr>
          <a:xfrm>
            <a:off x="6230397" y="10620793"/>
            <a:ext cx="2030060" cy="2008495"/>
            <a:chOff x="0" y="0"/>
            <a:chExt cx="2030058" cy="2008493"/>
          </a:xfrm>
        </p:grpSpPr>
        <p:sp>
          <p:nvSpPr>
            <p:cNvPr id="268" name="object 8"/>
            <p:cNvSpPr/>
            <p:nvPr/>
          </p:nvSpPr>
          <p:spPr>
            <a:xfrm>
              <a:off x="0" y="0"/>
              <a:ext cx="2030059" cy="2008494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9" name="object 9"/>
            <p:cNvSpPr/>
            <p:nvPr/>
          </p:nvSpPr>
          <p:spPr>
            <a:xfrm>
              <a:off x="4105" y="4496"/>
              <a:ext cx="2022419" cy="311037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0" name="object 10"/>
            <p:cNvSpPr/>
            <p:nvPr/>
          </p:nvSpPr>
          <p:spPr>
            <a:xfrm>
              <a:off x="4105" y="4496"/>
              <a:ext cx="2022421" cy="31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85" y="20930"/>
                  </a:moveTo>
                  <a:lnTo>
                    <a:pt x="20923" y="20936"/>
                  </a:lnTo>
                  <a:lnTo>
                    <a:pt x="20262" y="20932"/>
                  </a:lnTo>
                  <a:lnTo>
                    <a:pt x="19600" y="20933"/>
                  </a:lnTo>
                  <a:lnTo>
                    <a:pt x="18938" y="20950"/>
                  </a:lnTo>
                  <a:lnTo>
                    <a:pt x="18931" y="20359"/>
                  </a:lnTo>
                  <a:lnTo>
                    <a:pt x="18929" y="19770"/>
                  </a:lnTo>
                  <a:lnTo>
                    <a:pt x="18930" y="19184"/>
                  </a:lnTo>
                  <a:lnTo>
                    <a:pt x="18929" y="18604"/>
                  </a:lnTo>
                  <a:lnTo>
                    <a:pt x="18928" y="16239"/>
                  </a:lnTo>
                  <a:lnTo>
                    <a:pt x="18927" y="13874"/>
                  </a:lnTo>
                  <a:lnTo>
                    <a:pt x="18925" y="11509"/>
                  </a:lnTo>
                  <a:lnTo>
                    <a:pt x="18926" y="9145"/>
                  </a:lnTo>
                  <a:lnTo>
                    <a:pt x="18926" y="8888"/>
                  </a:lnTo>
                  <a:lnTo>
                    <a:pt x="18935" y="8672"/>
                  </a:lnTo>
                  <a:lnTo>
                    <a:pt x="18956" y="8455"/>
                  </a:lnTo>
                  <a:lnTo>
                    <a:pt x="19003" y="7813"/>
                  </a:lnTo>
                  <a:lnTo>
                    <a:pt x="19055" y="7181"/>
                  </a:lnTo>
                  <a:lnTo>
                    <a:pt x="19626" y="5321"/>
                  </a:lnTo>
                  <a:lnTo>
                    <a:pt x="19832" y="4878"/>
                  </a:lnTo>
                  <a:lnTo>
                    <a:pt x="20037" y="4395"/>
                  </a:lnTo>
                  <a:lnTo>
                    <a:pt x="20046" y="4001"/>
                  </a:lnTo>
                  <a:lnTo>
                    <a:pt x="20043" y="3547"/>
                  </a:lnTo>
                  <a:lnTo>
                    <a:pt x="19988" y="3291"/>
                  </a:lnTo>
                  <a:lnTo>
                    <a:pt x="19716" y="2646"/>
                  </a:lnTo>
                  <a:lnTo>
                    <a:pt x="19444" y="1988"/>
                  </a:lnTo>
                  <a:lnTo>
                    <a:pt x="19173" y="1326"/>
                  </a:lnTo>
                  <a:lnTo>
                    <a:pt x="18902" y="670"/>
                  </a:lnTo>
                  <a:lnTo>
                    <a:pt x="18816" y="432"/>
                  </a:lnTo>
                  <a:lnTo>
                    <a:pt x="18726" y="246"/>
                  </a:lnTo>
                  <a:lnTo>
                    <a:pt x="18635" y="105"/>
                  </a:lnTo>
                  <a:lnTo>
                    <a:pt x="18544" y="0"/>
                  </a:lnTo>
                  <a:lnTo>
                    <a:pt x="3032" y="0"/>
                  </a:lnTo>
                  <a:lnTo>
                    <a:pt x="2965" y="20"/>
                  </a:lnTo>
                  <a:lnTo>
                    <a:pt x="2901" y="236"/>
                  </a:lnTo>
                  <a:lnTo>
                    <a:pt x="2835" y="335"/>
                  </a:lnTo>
                  <a:lnTo>
                    <a:pt x="2543" y="1053"/>
                  </a:lnTo>
                  <a:lnTo>
                    <a:pt x="2250" y="1764"/>
                  </a:lnTo>
                  <a:lnTo>
                    <a:pt x="1958" y="2475"/>
                  </a:lnTo>
                  <a:lnTo>
                    <a:pt x="1666" y="3193"/>
                  </a:lnTo>
                  <a:lnTo>
                    <a:pt x="1615" y="3252"/>
                  </a:lnTo>
                  <a:lnTo>
                    <a:pt x="1587" y="3547"/>
                  </a:lnTo>
                  <a:lnTo>
                    <a:pt x="1560" y="3804"/>
                  </a:lnTo>
                  <a:lnTo>
                    <a:pt x="1563" y="3961"/>
                  </a:lnTo>
                  <a:lnTo>
                    <a:pt x="1566" y="4237"/>
                  </a:lnTo>
                  <a:lnTo>
                    <a:pt x="1566" y="4395"/>
                  </a:lnTo>
                  <a:lnTo>
                    <a:pt x="1769" y="4892"/>
                  </a:lnTo>
                  <a:lnTo>
                    <a:pt x="1976" y="5329"/>
                  </a:lnTo>
                  <a:lnTo>
                    <a:pt x="2184" y="5761"/>
                  </a:lnTo>
                  <a:lnTo>
                    <a:pt x="2389" y="6247"/>
                  </a:lnTo>
                  <a:lnTo>
                    <a:pt x="2481" y="6637"/>
                  </a:lnTo>
                  <a:lnTo>
                    <a:pt x="2547" y="7191"/>
                  </a:lnTo>
                  <a:lnTo>
                    <a:pt x="2597" y="7830"/>
                  </a:lnTo>
                  <a:lnTo>
                    <a:pt x="2644" y="8474"/>
                  </a:lnTo>
                  <a:lnTo>
                    <a:pt x="2665" y="8612"/>
                  </a:lnTo>
                  <a:lnTo>
                    <a:pt x="2675" y="9384"/>
                  </a:lnTo>
                  <a:lnTo>
                    <a:pt x="2676" y="10159"/>
                  </a:lnTo>
                  <a:lnTo>
                    <a:pt x="2675" y="10935"/>
                  </a:lnTo>
                  <a:lnTo>
                    <a:pt x="2677" y="11707"/>
                  </a:lnTo>
                  <a:lnTo>
                    <a:pt x="2674" y="14015"/>
                  </a:lnTo>
                  <a:lnTo>
                    <a:pt x="2675" y="16328"/>
                  </a:lnTo>
                  <a:lnTo>
                    <a:pt x="2674" y="18641"/>
                  </a:lnTo>
                  <a:lnTo>
                    <a:pt x="2665" y="20950"/>
                  </a:lnTo>
                  <a:lnTo>
                    <a:pt x="2002" y="20944"/>
                  </a:lnTo>
                  <a:lnTo>
                    <a:pt x="1340" y="20935"/>
                  </a:lnTo>
                  <a:lnTo>
                    <a:pt x="678" y="20933"/>
                  </a:lnTo>
                  <a:lnTo>
                    <a:pt x="15" y="20950"/>
                  </a:lnTo>
                  <a:lnTo>
                    <a:pt x="0" y="21304"/>
                  </a:lnTo>
                  <a:lnTo>
                    <a:pt x="27" y="21600"/>
                  </a:lnTo>
                  <a:lnTo>
                    <a:pt x="85" y="21501"/>
                  </a:lnTo>
                  <a:lnTo>
                    <a:pt x="656" y="21490"/>
                  </a:lnTo>
                  <a:lnTo>
                    <a:pt x="1227" y="21492"/>
                  </a:lnTo>
                  <a:lnTo>
                    <a:pt x="1798" y="21494"/>
                  </a:lnTo>
                  <a:lnTo>
                    <a:pt x="2369" y="21483"/>
                  </a:lnTo>
                  <a:lnTo>
                    <a:pt x="2941" y="21442"/>
                  </a:lnTo>
                  <a:lnTo>
                    <a:pt x="3548" y="21443"/>
                  </a:lnTo>
                  <a:lnTo>
                    <a:pt x="4155" y="21446"/>
                  </a:lnTo>
                  <a:lnTo>
                    <a:pt x="4762" y="21449"/>
                  </a:lnTo>
                  <a:lnTo>
                    <a:pt x="5369" y="21451"/>
                  </a:lnTo>
                  <a:lnTo>
                    <a:pt x="5976" y="21451"/>
                  </a:lnTo>
                  <a:lnTo>
                    <a:pt x="6583" y="21449"/>
                  </a:lnTo>
                  <a:lnTo>
                    <a:pt x="7190" y="21442"/>
                  </a:lnTo>
                  <a:lnTo>
                    <a:pt x="7211" y="21383"/>
                  </a:lnTo>
                  <a:lnTo>
                    <a:pt x="7275" y="21482"/>
                  </a:lnTo>
                  <a:lnTo>
                    <a:pt x="7339" y="21442"/>
                  </a:lnTo>
                  <a:lnTo>
                    <a:pt x="7405" y="21442"/>
                  </a:lnTo>
                  <a:lnTo>
                    <a:pt x="8047" y="21443"/>
                  </a:lnTo>
                  <a:lnTo>
                    <a:pt x="8689" y="21444"/>
                  </a:lnTo>
                  <a:lnTo>
                    <a:pt x="9331" y="21445"/>
                  </a:lnTo>
                  <a:lnTo>
                    <a:pt x="9973" y="21447"/>
                  </a:lnTo>
                  <a:lnTo>
                    <a:pt x="10615" y="21448"/>
                  </a:lnTo>
                  <a:lnTo>
                    <a:pt x="11257" y="21450"/>
                  </a:lnTo>
                  <a:lnTo>
                    <a:pt x="11899" y="21451"/>
                  </a:lnTo>
                  <a:lnTo>
                    <a:pt x="12541" y="21451"/>
                  </a:lnTo>
                  <a:lnTo>
                    <a:pt x="13184" y="21451"/>
                  </a:lnTo>
                  <a:lnTo>
                    <a:pt x="13826" y="21449"/>
                  </a:lnTo>
                  <a:lnTo>
                    <a:pt x="14468" y="21446"/>
                  </a:lnTo>
                  <a:lnTo>
                    <a:pt x="15111" y="21442"/>
                  </a:lnTo>
                  <a:lnTo>
                    <a:pt x="15717" y="21451"/>
                  </a:lnTo>
                  <a:lnTo>
                    <a:pt x="16324" y="21450"/>
                  </a:lnTo>
                  <a:lnTo>
                    <a:pt x="16931" y="21445"/>
                  </a:lnTo>
                  <a:lnTo>
                    <a:pt x="17539" y="21442"/>
                  </a:lnTo>
                  <a:lnTo>
                    <a:pt x="18207" y="21448"/>
                  </a:lnTo>
                  <a:lnTo>
                    <a:pt x="18875" y="21461"/>
                  </a:lnTo>
                  <a:lnTo>
                    <a:pt x="19544" y="21477"/>
                  </a:lnTo>
                  <a:lnTo>
                    <a:pt x="20212" y="21489"/>
                  </a:lnTo>
                  <a:lnTo>
                    <a:pt x="20880" y="21493"/>
                  </a:lnTo>
                  <a:lnTo>
                    <a:pt x="21548" y="21482"/>
                  </a:lnTo>
                  <a:lnTo>
                    <a:pt x="21588" y="21423"/>
                  </a:lnTo>
                  <a:lnTo>
                    <a:pt x="21600" y="21245"/>
                  </a:lnTo>
                  <a:lnTo>
                    <a:pt x="21585" y="20930"/>
                  </a:lnTo>
                  <a:close/>
                </a:path>
              </a:pathLst>
            </a:custGeom>
            <a:noFill/>
            <a:ln w="3175" cap="flat">
              <a:solidFill>
                <a:srgbClr val="FBD009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1" name="object 11"/>
            <p:cNvSpPr/>
            <p:nvPr/>
          </p:nvSpPr>
          <p:spPr>
            <a:xfrm>
              <a:off x="542441" y="105961"/>
              <a:ext cx="105728" cy="10413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2" name="object 12"/>
            <p:cNvSpPr/>
            <p:nvPr/>
          </p:nvSpPr>
          <p:spPr>
            <a:xfrm>
              <a:off x="1382967" y="104804"/>
              <a:ext cx="105702" cy="105349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3" name="object 13"/>
            <p:cNvSpPr/>
            <p:nvPr/>
          </p:nvSpPr>
          <p:spPr>
            <a:xfrm>
              <a:off x="1451657" y="399663"/>
              <a:ext cx="57976" cy="80754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4" name="object 14"/>
            <p:cNvSpPr/>
            <p:nvPr/>
          </p:nvSpPr>
          <p:spPr>
            <a:xfrm>
              <a:off x="1451657" y="399663"/>
              <a:ext cx="57977" cy="80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16" y="8275"/>
                  </a:moveTo>
                  <a:lnTo>
                    <a:pt x="5363" y="7377"/>
                  </a:lnTo>
                  <a:lnTo>
                    <a:pt x="2838" y="5155"/>
                  </a:lnTo>
                  <a:lnTo>
                    <a:pt x="373" y="2833"/>
                  </a:lnTo>
                  <a:lnTo>
                    <a:pt x="0" y="1636"/>
                  </a:lnTo>
                  <a:lnTo>
                    <a:pt x="2104" y="1211"/>
                  </a:lnTo>
                  <a:lnTo>
                    <a:pt x="5664" y="346"/>
                  </a:lnTo>
                  <a:lnTo>
                    <a:pt x="10362" y="0"/>
                  </a:lnTo>
                  <a:lnTo>
                    <a:pt x="15881" y="1130"/>
                  </a:lnTo>
                  <a:lnTo>
                    <a:pt x="20054" y="3922"/>
                  </a:lnTo>
                  <a:lnTo>
                    <a:pt x="21600" y="7410"/>
                  </a:lnTo>
                  <a:lnTo>
                    <a:pt x="21526" y="10827"/>
                  </a:lnTo>
                  <a:lnTo>
                    <a:pt x="11222" y="21600"/>
                  </a:lnTo>
                  <a:lnTo>
                    <a:pt x="9634" y="21524"/>
                  </a:lnTo>
                  <a:lnTo>
                    <a:pt x="9702" y="19220"/>
                  </a:lnTo>
                  <a:lnTo>
                    <a:pt x="8906" y="17491"/>
                  </a:lnTo>
                  <a:lnTo>
                    <a:pt x="7892" y="15749"/>
                  </a:lnTo>
                  <a:lnTo>
                    <a:pt x="7305" y="13402"/>
                  </a:lnTo>
                  <a:lnTo>
                    <a:pt x="5916" y="8275"/>
                  </a:lnTo>
                  <a:close/>
                </a:path>
              </a:pathLst>
            </a:custGeom>
            <a:noFill/>
            <a:ln w="3175" cap="flat">
              <a:solidFill>
                <a:srgbClr val="FBD009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5" name="object 15"/>
            <p:cNvSpPr/>
            <p:nvPr/>
          </p:nvSpPr>
          <p:spPr>
            <a:xfrm>
              <a:off x="520767" y="395879"/>
              <a:ext cx="57977" cy="80755"/>
            </a:xfrm>
            <a:prstGeom prst="rect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6" name="object 16"/>
            <p:cNvSpPr/>
            <p:nvPr/>
          </p:nvSpPr>
          <p:spPr>
            <a:xfrm>
              <a:off x="163701" y="395745"/>
              <a:ext cx="1706700" cy="1612469"/>
            </a:xfrm>
            <a:prstGeom prst="rect">
              <a:avLst/>
            </a:prstGeom>
            <a:blipFill rotWithShape="1">
              <a:blip r:embed="rId8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78" name="object 17"/>
          <p:cNvSpPr/>
          <p:nvPr/>
        </p:nvSpPr>
        <p:spPr>
          <a:xfrm>
            <a:off x="438062" y="11118337"/>
            <a:ext cx="5018212" cy="127353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79" name="Google Shape;211;p51" descr="Google Shape;211;p51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890000" y="3556000"/>
            <a:ext cx="6604000" cy="4193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157;p30"/>
          <p:cNvSpPr txBox="1"/>
          <p:nvPr>
            <p:ph type="title"/>
          </p:nvPr>
        </p:nvSpPr>
        <p:spPr>
          <a:xfrm>
            <a:off x="242249" y="90950"/>
            <a:ext cx="19705202" cy="2192100"/>
          </a:xfrm>
          <a:prstGeom prst="rect">
            <a:avLst/>
          </a:prstGeom>
        </p:spPr>
        <p:txBody>
          <a:bodyPr/>
          <a:lstStyle>
            <a:lvl1pPr indent="12700">
              <a:defRPr sz="14700"/>
            </a:lvl1pPr>
          </a:lstStyle>
          <a:p>
            <a:pPr/>
            <a:r>
              <a:t>Contribution:</a:t>
            </a:r>
          </a:p>
        </p:txBody>
      </p:sp>
      <p:sp>
        <p:nvSpPr>
          <p:cNvPr id="485" name="Google Shape;158;p30"/>
          <p:cNvSpPr/>
          <p:nvPr/>
        </p:nvSpPr>
        <p:spPr>
          <a:xfrm>
            <a:off x="21747458" y="-1"/>
            <a:ext cx="2636551" cy="263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21115" y="21594"/>
                </a:lnTo>
                <a:lnTo>
                  <a:pt x="20592" y="21576"/>
                </a:lnTo>
                <a:lnTo>
                  <a:pt x="20073" y="21545"/>
                </a:lnTo>
                <a:lnTo>
                  <a:pt x="19557" y="21501"/>
                </a:lnTo>
                <a:lnTo>
                  <a:pt x="19044" y="21446"/>
                </a:lnTo>
                <a:lnTo>
                  <a:pt x="18535" y="21379"/>
                </a:lnTo>
                <a:lnTo>
                  <a:pt x="18030" y="21301"/>
                </a:lnTo>
                <a:lnTo>
                  <a:pt x="17528" y="21210"/>
                </a:lnTo>
                <a:lnTo>
                  <a:pt x="17031" y="21108"/>
                </a:lnTo>
                <a:lnTo>
                  <a:pt x="16538" y="20995"/>
                </a:lnTo>
                <a:lnTo>
                  <a:pt x="16050" y="20871"/>
                </a:lnTo>
                <a:lnTo>
                  <a:pt x="15565" y="20736"/>
                </a:lnTo>
                <a:lnTo>
                  <a:pt x="15086" y="20590"/>
                </a:lnTo>
                <a:lnTo>
                  <a:pt x="14611" y="20433"/>
                </a:lnTo>
                <a:lnTo>
                  <a:pt x="14141" y="20266"/>
                </a:lnTo>
                <a:lnTo>
                  <a:pt x="13677" y="20088"/>
                </a:lnTo>
                <a:lnTo>
                  <a:pt x="13217" y="19900"/>
                </a:lnTo>
                <a:lnTo>
                  <a:pt x="12763" y="19701"/>
                </a:lnTo>
                <a:lnTo>
                  <a:pt x="12314" y="19493"/>
                </a:lnTo>
                <a:lnTo>
                  <a:pt x="11871" y="19275"/>
                </a:lnTo>
                <a:lnTo>
                  <a:pt x="11434" y="19047"/>
                </a:lnTo>
                <a:lnTo>
                  <a:pt x="11002" y="18809"/>
                </a:lnTo>
                <a:lnTo>
                  <a:pt x="10577" y="18562"/>
                </a:lnTo>
                <a:lnTo>
                  <a:pt x="10158" y="18306"/>
                </a:lnTo>
                <a:lnTo>
                  <a:pt x="9745" y="18040"/>
                </a:lnTo>
                <a:lnTo>
                  <a:pt x="9339" y="17766"/>
                </a:lnTo>
                <a:lnTo>
                  <a:pt x="8939" y="17482"/>
                </a:lnTo>
                <a:lnTo>
                  <a:pt x="8546" y="17190"/>
                </a:lnTo>
                <a:lnTo>
                  <a:pt x="8160" y="16889"/>
                </a:lnTo>
                <a:lnTo>
                  <a:pt x="7781" y="16580"/>
                </a:lnTo>
                <a:lnTo>
                  <a:pt x="7409" y="16263"/>
                </a:lnTo>
                <a:lnTo>
                  <a:pt x="7045" y="15937"/>
                </a:lnTo>
                <a:lnTo>
                  <a:pt x="6687" y="15603"/>
                </a:lnTo>
                <a:lnTo>
                  <a:pt x="6338" y="15261"/>
                </a:lnTo>
                <a:lnTo>
                  <a:pt x="5996" y="14912"/>
                </a:lnTo>
                <a:lnTo>
                  <a:pt x="5663" y="14555"/>
                </a:lnTo>
                <a:lnTo>
                  <a:pt x="5337" y="14190"/>
                </a:lnTo>
                <a:lnTo>
                  <a:pt x="5019" y="13819"/>
                </a:lnTo>
                <a:lnTo>
                  <a:pt x="4710" y="13440"/>
                </a:lnTo>
                <a:lnTo>
                  <a:pt x="4409" y="13053"/>
                </a:lnTo>
                <a:lnTo>
                  <a:pt x="4117" y="12660"/>
                </a:lnTo>
                <a:lnTo>
                  <a:pt x="3834" y="12261"/>
                </a:lnTo>
                <a:lnTo>
                  <a:pt x="3559" y="11854"/>
                </a:lnTo>
                <a:lnTo>
                  <a:pt x="3294" y="11442"/>
                </a:lnTo>
                <a:lnTo>
                  <a:pt x="3038" y="11022"/>
                </a:lnTo>
                <a:lnTo>
                  <a:pt x="2791" y="10597"/>
                </a:lnTo>
                <a:lnTo>
                  <a:pt x="2553" y="10165"/>
                </a:lnTo>
                <a:lnTo>
                  <a:pt x="2325" y="9728"/>
                </a:lnTo>
                <a:lnTo>
                  <a:pt x="2107" y="9285"/>
                </a:lnTo>
                <a:lnTo>
                  <a:pt x="1898" y="8836"/>
                </a:lnTo>
                <a:lnTo>
                  <a:pt x="1700" y="8382"/>
                </a:lnTo>
                <a:lnTo>
                  <a:pt x="1512" y="7922"/>
                </a:lnTo>
                <a:lnTo>
                  <a:pt x="1334" y="7458"/>
                </a:lnTo>
                <a:lnTo>
                  <a:pt x="1167" y="6988"/>
                </a:lnTo>
                <a:lnTo>
                  <a:pt x="1010" y="6513"/>
                </a:lnTo>
                <a:lnTo>
                  <a:pt x="864" y="6033"/>
                </a:lnTo>
                <a:lnTo>
                  <a:pt x="729" y="5549"/>
                </a:lnTo>
                <a:lnTo>
                  <a:pt x="604" y="5061"/>
                </a:lnTo>
                <a:lnTo>
                  <a:pt x="491" y="4568"/>
                </a:lnTo>
                <a:lnTo>
                  <a:pt x="390" y="4070"/>
                </a:lnTo>
                <a:lnTo>
                  <a:pt x="299" y="3569"/>
                </a:lnTo>
                <a:lnTo>
                  <a:pt x="221" y="3064"/>
                </a:lnTo>
                <a:lnTo>
                  <a:pt x="154" y="2555"/>
                </a:lnTo>
                <a:lnTo>
                  <a:pt x="99" y="2042"/>
                </a:lnTo>
                <a:lnTo>
                  <a:pt x="55" y="1526"/>
                </a:lnTo>
                <a:lnTo>
                  <a:pt x="24" y="1006"/>
                </a:lnTo>
                <a:lnTo>
                  <a:pt x="6" y="484"/>
                </a:ln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454599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6" name="Google Shape;159;p30"/>
          <p:cNvSpPr/>
          <p:nvPr/>
        </p:nvSpPr>
        <p:spPr>
          <a:xfrm>
            <a:off x="20791155" y="10155862"/>
            <a:ext cx="3592837" cy="356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710"/>
                </a:moveTo>
                <a:lnTo>
                  <a:pt x="21600" y="0"/>
                </a:lnTo>
                <a:lnTo>
                  <a:pt x="21217" y="3"/>
                </a:lnTo>
                <a:lnTo>
                  <a:pt x="20831" y="14"/>
                </a:lnTo>
                <a:lnTo>
                  <a:pt x="20446" y="31"/>
                </a:lnTo>
                <a:lnTo>
                  <a:pt x="20063" y="55"/>
                </a:lnTo>
                <a:lnTo>
                  <a:pt x="19681" y="85"/>
                </a:lnTo>
                <a:lnTo>
                  <a:pt x="19302" y="122"/>
                </a:lnTo>
                <a:lnTo>
                  <a:pt x="18924" y="166"/>
                </a:lnTo>
                <a:lnTo>
                  <a:pt x="18549" y="216"/>
                </a:lnTo>
                <a:lnTo>
                  <a:pt x="18175" y="273"/>
                </a:lnTo>
                <a:lnTo>
                  <a:pt x="17804" y="336"/>
                </a:lnTo>
                <a:lnTo>
                  <a:pt x="17435" y="406"/>
                </a:lnTo>
                <a:lnTo>
                  <a:pt x="17068" y="482"/>
                </a:lnTo>
                <a:lnTo>
                  <a:pt x="16703" y="564"/>
                </a:lnTo>
                <a:lnTo>
                  <a:pt x="16341" y="652"/>
                </a:lnTo>
                <a:lnTo>
                  <a:pt x="15981" y="746"/>
                </a:lnTo>
                <a:lnTo>
                  <a:pt x="15624" y="846"/>
                </a:lnTo>
                <a:lnTo>
                  <a:pt x="15269" y="953"/>
                </a:lnTo>
                <a:lnTo>
                  <a:pt x="14916" y="1065"/>
                </a:lnTo>
                <a:lnTo>
                  <a:pt x="14567" y="1183"/>
                </a:lnTo>
                <a:lnTo>
                  <a:pt x="14219" y="1307"/>
                </a:lnTo>
                <a:lnTo>
                  <a:pt x="13875" y="1437"/>
                </a:lnTo>
                <a:lnTo>
                  <a:pt x="13534" y="1572"/>
                </a:lnTo>
                <a:lnTo>
                  <a:pt x="13195" y="1714"/>
                </a:lnTo>
                <a:lnTo>
                  <a:pt x="12859" y="1860"/>
                </a:lnTo>
                <a:lnTo>
                  <a:pt x="12527" y="2013"/>
                </a:lnTo>
                <a:lnTo>
                  <a:pt x="12197" y="2170"/>
                </a:lnTo>
                <a:lnTo>
                  <a:pt x="11870" y="2333"/>
                </a:lnTo>
                <a:lnTo>
                  <a:pt x="11547" y="2502"/>
                </a:lnTo>
                <a:lnTo>
                  <a:pt x="11226" y="2676"/>
                </a:lnTo>
                <a:lnTo>
                  <a:pt x="10908" y="2856"/>
                </a:lnTo>
                <a:lnTo>
                  <a:pt x="10596" y="3039"/>
                </a:lnTo>
                <a:lnTo>
                  <a:pt x="10285" y="3228"/>
                </a:lnTo>
                <a:lnTo>
                  <a:pt x="9979" y="3423"/>
                </a:lnTo>
                <a:lnTo>
                  <a:pt x="9675" y="3623"/>
                </a:lnTo>
                <a:lnTo>
                  <a:pt x="9375" y="3827"/>
                </a:lnTo>
                <a:lnTo>
                  <a:pt x="9079" y="4036"/>
                </a:lnTo>
                <a:lnTo>
                  <a:pt x="8786" y="4250"/>
                </a:lnTo>
                <a:lnTo>
                  <a:pt x="8497" y="4469"/>
                </a:lnTo>
                <a:lnTo>
                  <a:pt x="8212" y="4693"/>
                </a:lnTo>
                <a:lnTo>
                  <a:pt x="7931" y="4922"/>
                </a:lnTo>
                <a:lnTo>
                  <a:pt x="7654" y="5155"/>
                </a:lnTo>
                <a:lnTo>
                  <a:pt x="7380" y="5392"/>
                </a:lnTo>
                <a:lnTo>
                  <a:pt x="7111" y="5634"/>
                </a:lnTo>
                <a:lnTo>
                  <a:pt x="6845" y="5881"/>
                </a:lnTo>
                <a:lnTo>
                  <a:pt x="6584" y="6132"/>
                </a:lnTo>
                <a:lnTo>
                  <a:pt x="6327" y="6387"/>
                </a:lnTo>
                <a:lnTo>
                  <a:pt x="6074" y="6646"/>
                </a:lnTo>
                <a:lnTo>
                  <a:pt x="5825" y="6910"/>
                </a:lnTo>
                <a:lnTo>
                  <a:pt x="5581" y="7178"/>
                </a:lnTo>
                <a:lnTo>
                  <a:pt x="5341" y="7450"/>
                </a:lnTo>
                <a:lnTo>
                  <a:pt x="5106" y="7726"/>
                </a:lnTo>
                <a:lnTo>
                  <a:pt x="4875" y="8006"/>
                </a:lnTo>
                <a:lnTo>
                  <a:pt x="4649" y="8290"/>
                </a:lnTo>
                <a:lnTo>
                  <a:pt x="4427" y="8577"/>
                </a:lnTo>
                <a:lnTo>
                  <a:pt x="4210" y="8869"/>
                </a:lnTo>
                <a:lnTo>
                  <a:pt x="3998" y="9164"/>
                </a:lnTo>
                <a:lnTo>
                  <a:pt x="3790" y="9463"/>
                </a:lnTo>
                <a:lnTo>
                  <a:pt x="3588" y="9766"/>
                </a:lnTo>
                <a:lnTo>
                  <a:pt x="3390" y="10072"/>
                </a:lnTo>
                <a:lnTo>
                  <a:pt x="3197" y="10382"/>
                </a:lnTo>
                <a:lnTo>
                  <a:pt x="3010" y="10695"/>
                </a:lnTo>
                <a:lnTo>
                  <a:pt x="2827" y="11011"/>
                </a:lnTo>
                <a:lnTo>
                  <a:pt x="2650" y="11331"/>
                </a:lnTo>
                <a:lnTo>
                  <a:pt x="2477" y="11655"/>
                </a:lnTo>
                <a:lnTo>
                  <a:pt x="2310" y="11981"/>
                </a:lnTo>
                <a:lnTo>
                  <a:pt x="2149" y="12311"/>
                </a:lnTo>
                <a:lnTo>
                  <a:pt x="1992" y="12643"/>
                </a:lnTo>
                <a:lnTo>
                  <a:pt x="1842" y="12979"/>
                </a:lnTo>
                <a:lnTo>
                  <a:pt x="1696" y="13318"/>
                </a:lnTo>
                <a:lnTo>
                  <a:pt x="1556" y="13660"/>
                </a:lnTo>
                <a:lnTo>
                  <a:pt x="1422" y="14004"/>
                </a:lnTo>
                <a:lnTo>
                  <a:pt x="1294" y="14352"/>
                </a:lnTo>
                <a:lnTo>
                  <a:pt x="1171" y="14702"/>
                </a:lnTo>
                <a:lnTo>
                  <a:pt x="1054" y="15055"/>
                </a:lnTo>
                <a:lnTo>
                  <a:pt x="942" y="15411"/>
                </a:lnTo>
                <a:lnTo>
                  <a:pt x="837" y="15769"/>
                </a:lnTo>
                <a:lnTo>
                  <a:pt x="738" y="16130"/>
                </a:lnTo>
                <a:lnTo>
                  <a:pt x="644" y="16493"/>
                </a:lnTo>
                <a:lnTo>
                  <a:pt x="557" y="16858"/>
                </a:lnTo>
                <a:lnTo>
                  <a:pt x="475" y="17226"/>
                </a:lnTo>
                <a:lnTo>
                  <a:pt x="400" y="17597"/>
                </a:lnTo>
                <a:lnTo>
                  <a:pt x="332" y="17969"/>
                </a:lnTo>
                <a:lnTo>
                  <a:pt x="269" y="18344"/>
                </a:lnTo>
                <a:lnTo>
                  <a:pt x="213" y="18721"/>
                </a:lnTo>
                <a:lnTo>
                  <a:pt x="163" y="19100"/>
                </a:lnTo>
                <a:lnTo>
                  <a:pt x="120" y="19481"/>
                </a:lnTo>
                <a:lnTo>
                  <a:pt x="83" y="19864"/>
                </a:lnTo>
                <a:lnTo>
                  <a:pt x="52" y="20249"/>
                </a:lnTo>
                <a:lnTo>
                  <a:pt x="29" y="20635"/>
                </a:lnTo>
                <a:lnTo>
                  <a:pt x="12" y="21024"/>
                </a:lnTo>
                <a:lnTo>
                  <a:pt x="2" y="21414"/>
                </a:lnTo>
                <a:lnTo>
                  <a:pt x="0" y="21600"/>
                </a:lnTo>
                <a:lnTo>
                  <a:pt x="9623" y="21600"/>
                </a:lnTo>
                <a:lnTo>
                  <a:pt x="9626" y="21415"/>
                </a:lnTo>
                <a:lnTo>
                  <a:pt x="9644" y="21026"/>
                </a:lnTo>
                <a:lnTo>
                  <a:pt x="9675" y="20641"/>
                </a:lnTo>
                <a:lnTo>
                  <a:pt x="9717" y="20260"/>
                </a:lnTo>
                <a:lnTo>
                  <a:pt x="9771" y="19882"/>
                </a:lnTo>
                <a:lnTo>
                  <a:pt x="9836" y="19508"/>
                </a:lnTo>
                <a:lnTo>
                  <a:pt x="9913" y="19138"/>
                </a:lnTo>
                <a:lnTo>
                  <a:pt x="10000" y="18772"/>
                </a:lnTo>
                <a:lnTo>
                  <a:pt x="10099" y="18410"/>
                </a:lnTo>
                <a:lnTo>
                  <a:pt x="10208" y="18054"/>
                </a:lnTo>
                <a:lnTo>
                  <a:pt x="10328" y="17702"/>
                </a:lnTo>
                <a:lnTo>
                  <a:pt x="10458" y="17355"/>
                </a:lnTo>
                <a:lnTo>
                  <a:pt x="10598" y="17013"/>
                </a:lnTo>
                <a:lnTo>
                  <a:pt x="10748" y="16676"/>
                </a:lnTo>
                <a:lnTo>
                  <a:pt x="10908" y="16345"/>
                </a:lnTo>
                <a:lnTo>
                  <a:pt x="11077" y="16020"/>
                </a:lnTo>
                <a:lnTo>
                  <a:pt x="11256" y="15701"/>
                </a:lnTo>
                <a:lnTo>
                  <a:pt x="11444" y="15388"/>
                </a:lnTo>
                <a:lnTo>
                  <a:pt x="11642" y="15081"/>
                </a:lnTo>
                <a:lnTo>
                  <a:pt x="11848" y="14781"/>
                </a:lnTo>
                <a:lnTo>
                  <a:pt x="12062" y="14487"/>
                </a:lnTo>
                <a:lnTo>
                  <a:pt x="12285" y="14200"/>
                </a:lnTo>
                <a:lnTo>
                  <a:pt x="12517" y="13920"/>
                </a:lnTo>
                <a:lnTo>
                  <a:pt x="12756" y="13648"/>
                </a:lnTo>
                <a:lnTo>
                  <a:pt x="13004" y="13383"/>
                </a:lnTo>
                <a:lnTo>
                  <a:pt x="13259" y="13125"/>
                </a:lnTo>
                <a:lnTo>
                  <a:pt x="13522" y="12875"/>
                </a:lnTo>
                <a:lnTo>
                  <a:pt x="13792" y="12634"/>
                </a:lnTo>
                <a:lnTo>
                  <a:pt x="14069" y="12400"/>
                </a:lnTo>
                <a:lnTo>
                  <a:pt x="14353" y="12175"/>
                </a:lnTo>
                <a:lnTo>
                  <a:pt x="14644" y="11958"/>
                </a:lnTo>
                <a:lnTo>
                  <a:pt x="14942" y="11750"/>
                </a:lnTo>
                <a:lnTo>
                  <a:pt x="15246" y="11552"/>
                </a:lnTo>
                <a:lnTo>
                  <a:pt x="15556" y="11362"/>
                </a:lnTo>
                <a:lnTo>
                  <a:pt x="15873" y="11181"/>
                </a:lnTo>
                <a:lnTo>
                  <a:pt x="16195" y="11010"/>
                </a:lnTo>
                <a:lnTo>
                  <a:pt x="16523" y="10849"/>
                </a:lnTo>
                <a:lnTo>
                  <a:pt x="16856" y="10697"/>
                </a:lnTo>
                <a:lnTo>
                  <a:pt x="17195" y="10556"/>
                </a:lnTo>
                <a:lnTo>
                  <a:pt x="17539" y="10424"/>
                </a:lnTo>
                <a:lnTo>
                  <a:pt x="17887" y="10304"/>
                </a:lnTo>
                <a:lnTo>
                  <a:pt x="18241" y="10193"/>
                </a:lnTo>
                <a:lnTo>
                  <a:pt x="18599" y="10094"/>
                </a:lnTo>
                <a:lnTo>
                  <a:pt x="18961" y="10006"/>
                </a:lnTo>
                <a:lnTo>
                  <a:pt x="19328" y="9928"/>
                </a:lnTo>
                <a:lnTo>
                  <a:pt x="19699" y="9862"/>
                </a:lnTo>
                <a:lnTo>
                  <a:pt x="20073" y="9808"/>
                </a:lnTo>
                <a:lnTo>
                  <a:pt x="20451" y="9766"/>
                </a:lnTo>
                <a:lnTo>
                  <a:pt x="20833" y="9735"/>
                </a:lnTo>
                <a:lnTo>
                  <a:pt x="21218" y="9716"/>
                </a:lnTo>
                <a:lnTo>
                  <a:pt x="21600" y="9710"/>
                </a:lnTo>
                <a:close/>
              </a:path>
            </a:pathLst>
          </a:custGeom>
          <a:solidFill>
            <a:srgbClr val="454599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87" name="Google Shape;161;p30" descr="Google Shape;16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250" y="-86850"/>
            <a:ext cx="24558424" cy="1534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Google Shape;162;p30" descr="Google Shape;162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8662" y="-146151"/>
            <a:ext cx="25101326" cy="15460126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Google Shape;163;p30"/>
          <p:cNvSpPr txBox="1"/>
          <p:nvPr/>
        </p:nvSpPr>
        <p:spPr>
          <a:xfrm>
            <a:off x="-1" y="250524"/>
            <a:ext cx="12024902" cy="164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1" sz="9600">
                <a:solidFill>
                  <a:srgbClr val="454599"/>
                </a:solidFill>
              </a:defRPr>
            </a:lvl1pPr>
          </a:lstStyle>
          <a:p>
            <a:pPr/>
            <a:r>
              <a:t>PROJECT GOALS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168;p31"/>
          <p:cNvSpPr/>
          <p:nvPr/>
        </p:nvSpPr>
        <p:spPr>
          <a:xfrm>
            <a:off x="5897429" y="-1"/>
            <a:ext cx="18486569" cy="13716002"/>
          </a:xfrm>
          <a:prstGeom prst="rect">
            <a:avLst/>
          </a:prstGeom>
          <a:solidFill>
            <a:srgbClr val="E7B0E3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2" name="Google Shape;169;p31"/>
          <p:cNvSpPr/>
          <p:nvPr/>
        </p:nvSpPr>
        <p:spPr>
          <a:xfrm>
            <a:off x="-6153" y="-1"/>
            <a:ext cx="16935" cy="13716002"/>
          </a:xfrm>
          <a:prstGeom prst="rect">
            <a:avLst/>
          </a:prstGeom>
          <a:solidFill>
            <a:srgbClr val="E7B0E3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3" name="Google Shape;170;p31"/>
          <p:cNvSpPr/>
          <p:nvPr/>
        </p:nvSpPr>
        <p:spPr>
          <a:xfrm>
            <a:off x="4629" y="-1"/>
            <a:ext cx="5892803" cy="13716002"/>
          </a:xfrm>
          <a:prstGeom prst="rect">
            <a:avLst/>
          </a:prstGeom>
          <a:solidFill>
            <a:srgbClr val="F7F4EB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4" name="Google Shape;171;p31"/>
          <p:cNvSpPr txBox="1"/>
          <p:nvPr>
            <p:ph type="title"/>
          </p:nvPr>
        </p:nvSpPr>
        <p:spPr>
          <a:xfrm>
            <a:off x="509752" y="819929"/>
            <a:ext cx="4531502" cy="2229300"/>
          </a:xfrm>
          <a:prstGeom prst="rect">
            <a:avLst/>
          </a:prstGeom>
        </p:spPr>
        <p:txBody>
          <a:bodyPr/>
          <a:lstStyle>
            <a:lvl1pPr marR="6772" indent="426719" algn="ctr">
              <a:lnSpc>
                <a:spcPct val="108000"/>
              </a:lnSpc>
              <a:defRPr sz="6000"/>
            </a:lvl1pPr>
          </a:lstStyle>
          <a:p>
            <a:pPr/>
            <a:r>
              <a:t>Problem Statement</a:t>
            </a:r>
          </a:p>
        </p:txBody>
      </p:sp>
      <p:sp>
        <p:nvSpPr>
          <p:cNvPr id="495" name="Google Shape;172;p31"/>
          <p:cNvSpPr/>
          <p:nvPr/>
        </p:nvSpPr>
        <p:spPr>
          <a:xfrm>
            <a:off x="2811528" y="10943456"/>
            <a:ext cx="2806316" cy="277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3" y="21364"/>
                </a:lnTo>
                <a:lnTo>
                  <a:pt x="19" y="20865"/>
                </a:lnTo>
                <a:lnTo>
                  <a:pt x="47" y="20369"/>
                </a:lnTo>
                <a:lnTo>
                  <a:pt x="85" y="19876"/>
                </a:lnTo>
                <a:lnTo>
                  <a:pt x="135" y="19386"/>
                </a:lnTo>
                <a:lnTo>
                  <a:pt x="194" y="18899"/>
                </a:lnTo>
                <a:lnTo>
                  <a:pt x="265" y="18415"/>
                </a:lnTo>
                <a:lnTo>
                  <a:pt x="345" y="17936"/>
                </a:lnTo>
                <a:lnTo>
                  <a:pt x="436" y="17459"/>
                </a:lnTo>
                <a:lnTo>
                  <a:pt x="537" y="16987"/>
                </a:lnTo>
                <a:lnTo>
                  <a:pt x="648" y="16518"/>
                </a:lnTo>
                <a:lnTo>
                  <a:pt x="769" y="16053"/>
                </a:lnTo>
                <a:lnTo>
                  <a:pt x="899" y="15592"/>
                </a:lnTo>
                <a:lnTo>
                  <a:pt x="1040" y="15136"/>
                </a:lnTo>
                <a:lnTo>
                  <a:pt x="1189" y="14684"/>
                </a:lnTo>
                <a:lnTo>
                  <a:pt x="1349" y="14236"/>
                </a:lnTo>
                <a:lnTo>
                  <a:pt x="1517" y="13793"/>
                </a:lnTo>
                <a:lnTo>
                  <a:pt x="1695" y="13355"/>
                </a:lnTo>
                <a:lnTo>
                  <a:pt x="1881" y="12921"/>
                </a:lnTo>
                <a:lnTo>
                  <a:pt x="2077" y="12493"/>
                </a:lnTo>
                <a:lnTo>
                  <a:pt x="2282" y="12069"/>
                </a:lnTo>
                <a:lnTo>
                  <a:pt x="2495" y="11651"/>
                </a:lnTo>
                <a:lnTo>
                  <a:pt x="2716" y="11237"/>
                </a:lnTo>
                <a:lnTo>
                  <a:pt x="2947" y="10830"/>
                </a:lnTo>
                <a:lnTo>
                  <a:pt x="3185" y="10428"/>
                </a:lnTo>
                <a:lnTo>
                  <a:pt x="3432" y="10031"/>
                </a:lnTo>
                <a:lnTo>
                  <a:pt x="3687" y="9640"/>
                </a:lnTo>
                <a:lnTo>
                  <a:pt x="3949" y="9256"/>
                </a:lnTo>
                <a:lnTo>
                  <a:pt x="4220" y="8877"/>
                </a:lnTo>
                <a:lnTo>
                  <a:pt x="4498" y="8504"/>
                </a:lnTo>
                <a:lnTo>
                  <a:pt x="4784" y="8138"/>
                </a:lnTo>
                <a:lnTo>
                  <a:pt x="5078" y="7778"/>
                </a:lnTo>
                <a:lnTo>
                  <a:pt x="5379" y="7425"/>
                </a:lnTo>
                <a:lnTo>
                  <a:pt x="5687" y="7078"/>
                </a:lnTo>
                <a:lnTo>
                  <a:pt x="6002" y="6738"/>
                </a:lnTo>
                <a:lnTo>
                  <a:pt x="6324" y="6404"/>
                </a:lnTo>
                <a:lnTo>
                  <a:pt x="6654" y="6078"/>
                </a:lnTo>
                <a:lnTo>
                  <a:pt x="6990" y="5759"/>
                </a:lnTo>
                <a:lnTo>
                  <a:pt x="7332" y="5447"/>
                </a:lnTo>
                <a:lnTo>
                  <a:pt x="7682" y="5143"/>
                </a:lnTo>
                <a:lnTo>
                  <a:pt x="8037" y="4846"/>
                </a:lnTo>
                <a:lnTo>
                  <a:pt x="8399" y="4556"/>
                </a:lnTo>
                <a:lnTo>
                  <a:pt x="8767" y="4274"/>
                </a:lnTo>
                <a:lnTo>
                  <a:pt x="9141" y="4000"/>
                </a:lnTo>
                <a:lnTo>
                  <a:pt x="9522" y="3734"/>
                </a:lnTo>
                <a:lnTo>
                  <a:pt x="9908" y="3476"/>
                </a:lnTo>
                <a:lnTo>
                  <a:pt x="10299" y="3227"/>
                </a:lnTo>
                <a:lnTo>
                  <a:pt x="10697" y="2985"/>
                </a:lnTo>
                <a:lnTo>
                  <a:pt x="11099" y="2752"/>
                </a:lnTo>
                <a:lnTo>
                  <a:pt x="11507" y="2528"/>
                </a:lnTo>
                <a:lnTo>
                  <a:pt x="11921" y="2312"/>
                </a:lnTo>
                <a:lnTo>
                  <a:pt x="12339" y="2105"/>
                </a:lnTo>
                <a:lnTo>
                  <a:pt x="12763" y="1907"/>
                </a:lnTo>
                <a:lnTo>
                  <a:pt x="13191" y="1718"/>
                </a:lnTo>
                <a:lnTo>
                  <a:pt x="13624" y="1539"/>
                </a:lnTo>
                <a:lnTo>
                  <a:pt x="14062" y="1368"/>
                </a:lnTo>
                <a:lnTo>
                  <a:pt x="14504" y="1207"/>
                </a:lnTo>
                <a:lnTo>
                  <a:pt x="14951" y="1055"/>
                </a:lnTo>
                <a:lnTo>
                  <a:pt x="15402" y="913"/>
                </a:lnTo>
                <a:lnTo>
                  <a:pt x="15857" y="781"/>
                </a:lnTo>
                <a:lnTo>
                  <a:pt x="16316" y="659"/>
                </a:lnTo>
                <a:lnTo>
                  <a:pt x="16779" y="546"/>
                </a:lnTo>
                <a:lnTo>
                  <a:pt x="17246" y="444"/>
                </a:lnTo>
                <a:lnTo>
                  <a:pt x="17717" y="352"/>
                </a:lnTo>
                <a:lnTo>
                  <a:pt x="18191" y="271"/>
                </a:lnTo>
                <a:lnTo>
                  <a:pt x="18669" y="200"/>
                </a:lnTo>
                <a:lnTo>
                  <a:pt x="19150" y="139"/>
                </a:lnTo>
                <a:lnTo>
                  <a:pt x="19634" y="89"/>
                </a:lnTo>
                <a:lnTo>
                  <a:pt x="20121" y="50"/>
                </a:lnTo>
                <a:lnTo>
                  <a:pt x="20611" y="22"/>
                </a:lnTo>
                <a:lnTo>
                  <a:pt x="21104" y="6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54599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6" name="Google Shape;173;p31"/>
          <p:cNvSpPr/>
          <p:nvPr/>
        </p:nvSpPr>
        <p:spPr>
          <a:xfrm>
            <a:off x="5897417" y="11987134"/>
            <a:ext cx="1747063" cy="175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20" y="21600"/>
                </a:moveTo>
                <a:lnTo>
                  <a:pt x="21600" y="21600"/>
                </a:lnTo>
                <a:lnTo>
                  <a:pt x="21600" y="19892"/>
                </a:lnTo>
                <a:lnTo>
                  <a:pt x="21542" y="19246"/>
                </a:lnTo>
                <a:lnTo>
                  <a:pt x="21444" y="18478"/>
                </a:lnTo>
                <a:lnTo>
                  <a:pt x="21320" y="17717"/>
                </a:lnTo>
                <a:lnTo>
                  <a:pt x="21169" y="16966"/>
                </a:lnTo>
                <a:lnTo>
                  <a:pt x="20992" y="16225"/>
                </a:lnTo>
                <a:lnTo>
                  <a:pt x="20791" y="15493"/>
                </a:lnTo>
                <a:lnTo>
                  <a:pt x="20564" y="14773"/>
                </a:lnTo>
                <a:lnTo>
                  <a:pt x="20313" y="14063"/>
                </a:lnTo>
                <a:lnTo>
                  <a:pt x="20038" y="13365"/>
                </a:lnTo>
                <a:lnTo>
                  <a:pt x="19740" y="12679"/>
                </a:lnTo>
                <a:lnTo>
                  <a:pt x="19419" y="12005"/>
                </a:lnTo>
                <a:lnTo>
                  <a:pt x="19076" y="11345"/>
                </a:lnTo>
                <a:lnTo>
                  <a:pt x="18710" y="10698"/>
                </a:lnTo>
                <a:lnTo>
                  <a:pt x="18324" y="10065"/>
                </a:lnTo>
                <a:lnTo>
                  <a:pt x="17916" y="9447"/>
                </a:lnTo>
                <a:lnTo>
                  <a:pt x="17488" y="8843"/>
                </a:lnTo>
                <a:lnTo>
                  <a:pt x="17040" y="8255"/>
                </a:lnTo>
                <a:lnTo>
                  <a:pt x="16572" y="7683"/>
                </a:lnTo>
                <a:lnTo>
                  <a:pt x="16086" y="7128"/>
                </a:lnTo>
                <a:lnTo>
                  <a:pt x="15581" y="6589"/>
                </a:lnTo>
                <a:lnTo>
                  <a:pt x="15058" y="6068"/>
                </a:lnTo>
                <a:lnTo>
                  <a:pt x="14518" y="5565"/>
                </a:lnTo>
                <a:lnTo>
                  <a:pt x="13961" y="5080"/>
                </a:lnTo>
                <a:lnTo>
                  <a:pt x="13387" y="4614"/>
                </a:lnTo>
                <a:lnTo>
                  <a:pt x="12797" y="4168"/>
                </a:lnTo>
                <a:lnTo>
                  <a:pt x="12192" y="3741"/>
                </a:lnTo>
                <a:lnTo>
                  <a:pt x="11572" y="3334"/>
                </a:lnTo>
                <a:lnTo>
                  <a:pt x="10937" y="2949"/>
                </a:lnTo>
                <a:lnTo>
                  <a:pt x="10288" y="2585"/>
                </a:lnTo>
                <a:lnTo>
                  <a:pt x="9625" y="2243"/>
                </a:lnTo>
                <a:lnTo>
                  <a:pt x="8949" y="1922"/>
                </a:lnTo>
                <a:lnTo>
                  <a:pt x="8261" y="1625"/>
                </a:lnTo>
                <a:lnTo>
                  <a:pt x="7561" y="1351"/>
                </a:lnTo>
                <a:lnTo>
                  <a:pt x="6849" y="1101"/>
                </a:lnTo>
                <a:lnTo>
                  <a:pt x="6126" y="875"/>
                </a:lnTo>
                <a:lnTo>
                  <a:pt x="5392" y="674"/>
                </a:lnTo>
                <a:lnTo>
                  <a:pt x="4648" y="498"/>
                </a:lnTo>
                <a:lnTo>
                  <a:pt x="3895" y="348"/>
                </a:lnTo>
                <a:lnTo>
                  <a:pt x="3132" y="224"/>
                </a:lnTo>
                <a:lnTo>
                  <a:pt x="2361" y="127"/>
                </a:lnTo>
                <a:lnTo>
                  <a:pt x="1581" y="57"/>
                </a:lnTo>
                <a:lnTo>
                  <a:pt x="794" y="14"/>
                </a:lnTo>
                <a:lnTo>
                  <a:pt x="0" y="0"/>
                </a:lnTo>
                <a:lnTo>
                  <a:pt x="0" y="9618"/>
                </a:lnTo>
                <a:lnTo>
                  <a:pt x="790" y="9644"/>
                </a:lnTo>
                <a:lnTo>
                  <a:pt x="1567" y="9719"/>
                </a:lnTo>
                <a:lnTo>
                  <a:pt x="2328" y="9843"/>
                </a:lnTo>
                <a:lnTo>
                  <a:pt x="3073" y="10014"/>
                </a:lnTo>
                <a:lnTo>
                  <a:pt x="3799" y="10229"/>
                </a:lnTo>
                <a:lnTo>
                  <a:pt x="4505" y="10489"/>
                </a:lnTo>
                <a:lnTo>
                  <a:pt x="5190" y="10790"/>
                </a:lnTo>
                <a:lnTo>
                  <a:pt x="5851" y="11132"/>
                </a:lnTo>
                <a:lnTo>
                  <a:pt x="6488" y="11512"/>
                </a:lnTo>
                <a:lnTo>
                  <a:pt x="7099" y="11930"/>
                </a:lnTo>
                <a:lnTo>
                  <a:pt x="7681" y="12384"/>
                </a:lnTo>
                <a:lnTo>
                  <a:pt x="8234" y="12872"/>
                </a:lnTo>
                <a:lnTo>
                  <a:pt x="8756" y="13392"/>
                </a:lnTo>
                <a:lnTo>
                  <a:pt x="9245" y="13943"/>
                </a:lnTo>
                <a:lnTo>
                  <a:pt x="9700" y="14524"/>
                </a:lnTo>
                <a:lnTo>
                  <a:pt x="10120" y="15132"/>
                </a:lnTo>
                <a:lnTo>
                  <a:pt x="10502" y="15767"/>
                </a:lnTo>
                <a:lnTo>
                  <a:pt x="10844" y="16426"/>
                </a:lnTo>
                <a:lnTo>
                  <a:pt x="11147" y="17109"/>
                </a:lnTo>
                <a:lnTo>
                  <a:pt x="11407" y="17813"/>
                </a:lnTo>
                <a:lnTo>
                  <a:pt x="11623" y="18537"/>
                </a:lnTo>
                <a:lnTo>
                  <a:pt x="11794" y="19279"/>
                </a:lnTo>
                <a:lnTo>
                  <a:pt x="11918" y="20038"/>
                </a:lnTo>
                <a:lnTo>
                  <a:pt x="11994" y="20812"/>
                </a:lnTo>
                <a:lnTo>
                  <a:pt x="12020" y="21600"/>
                </a:lnTo>
                <a:close/>
              </a:path>
            </a:pathLst>
          </a:custGeom>
          <a:solidFill>
            <a:srgbClr val="F7F4EB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7" name="Google Shape;174;p31"/>
          <p:cNvSpPr txBox="1"/>
          <p:nvPr/>
        </p:nvSpPr>
        <p:spPr>
          <a:xfrm>
            <a:off x="6689887" y="819913"/>
            <a:ext cx="17299800" cy="1137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546100" algn="l" defTabSz="914400">
              <a:buClr>
                <a:srgbClr val="000000"/>
              </a:buClr>
              <a:buSzPts val="5000"/>
              <a:buFont typeface="Arial"/>
              <a:buChar char="●"/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Entities involved are: Student, Professor, Admin</a:t>
            </a:r>
          </a:p>
          <a:p>
            <a:pPr marL="457200" marR="6771" indent="-546100" algn="l" defTabSz="914400">
              <a:lnSpc>
                <a:spcPct val="115100"/>
              </a:lnSpc>
              <a:buClr>
                <a:srgbClr val="000000"/>
              </a:buClr>
              <a:buSzPts val="5000"/>
              <a:buFont typeface="Arial"/>
              <a:buChar char="●"/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Students should be able to Register for courses and view an  electronic report card at the end of the semester.</a:t>
            </a:r>
          </a:p>
          <a:p>
            <a:pPr marL="457200" marR="6772" indent="-546100" algn="l" defTabSz="914400">
              <a:lnSpc>
                <a:spcPct val="115100"/>
              </a:lnSpc>
              <a:buClr>
                <a:srgbClr val="000000"/>
              </a:buClr>
              <a:buSzPts val="5000"/>
              <a:buFont typeface="Arial"/>
              <a:buChar char="●"/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Professors access the system to choose and teach courses,  record grades.</a:t>
            </a:r>
          </a:p>
          <a:p>
            <a:pPr marL="457200" marR="294637" indent="-546100" algn="l" defTabSz="914400">
              <a:lnSpc>
                <a:spcPct val="115100"/>
              </a:lnSpc>
              <a:buClr>
                <a:srgbClr val="000000"/>
              </a:buClr>
              <a:buSzPts val="5000"/>
              <a:buFont typeface="Arial"/>
              <a:buChar char="●"/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Admin should be able to Approve a Student, Register a  Professor, add/remove course from course catalog.</a:t>
            </a:r>
          </a:p>
          <a:p>
            <a:pPr marL="457200" indent="-546100" algn="l" defTabSz="914400">
              <a:buClr>
                <a:srgbClr val="000000"/>
              </a:buClr>
              <a:buSzPts val="5000"/>
              <a:buFont typeface="Arial"/>
              <a:buChar char="●"/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System should allow students to select courses (4 minimum with choice to add 2 extra courses at max).</a:t>
            </a:r>
          </a:p>
          <a:p>
            <a:pPr marL="457200" marR="26245" indent="-546100" algn="l" defTabSz="914400">
              <a:lnSpc>
                <a:spcPct val="115100"/>
              </a:lnSpc>
              <a:buClr>
                <a:srgbClr val="000000"/>
              </a:buClr>
              <a:buSzPts val="5000"/>
              <a:buFont typeface="Arial"/>
              <a:buChar char="●"/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Course offerings will have a maximum of ten students and a  minimum of three students.</a:t>
            </a:r>
          </a:p>
          <a:p>
            <a:pPr marL="457200" marR="535940" indent="-546100" algn="l" defTabSz="914400">
              <a:lnSpc>
                <a:spcPct val="115100"/>
              </a:lnSpc>
              <a:buClr>
                <a:srgbClr val="000000"/>
              </a:buClr>
              <a:buSzPts val="5000"/>
              <a:buFont typeface="Arial"/>
              <a:buChar char="●"/>
              <a:defRPr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After the registration, the system sends information to the  billing system so that the student can be billed for the  semester.</a:t>
            </a:r>
          </a:p>
        </p:txBody>
      </p:sp>
      <p:sp>
        <p:nvSpPr>
          <p:cNvPr id="498" name="Google Shape;175;p31"/>
          <p:cNvSpPr txBox="1"/>
          <p:nvPr/>
        </p:nvSpPr>
        <p:spPr>
          <a:xfrm>
            <a:off x="240159" y="4117697"/>
            <a:ext cx="5427902" cy="441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9445" marR="6772" indent="-229445" defTabSz="914400">
              <a:lnSpc>
                <a:spcPct val="116599"/>
              </a:lnSpc>
              <a:defRPr sz="6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Develop a  </a:t>
            </a:r>
            <a:r>
              <a:rPr b="1"/>
              <a:t>Course  Registration 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180;p32"/>
          <p:cNvSpPr txBox="1"/>
          <p:nvPr>
            <p:ph type="title"/>
          </p:nvPr>
        </p:nvSpPr>
        <p:spPr>
          <a:xfrm>
            <a:off x="585625" y="5227549"/>
            <a:ext cx="6053100" cy="2392501"/>
          </a:xfrm>
          <a:prstGeom prst="rect">
            <a:avLst/>
          </a:prstGeom>
        </p:spPr>
        <p:txBody>
          <a:bodyPr/>
          <a:lstStyle/>
          <a:p>
            <a:pPr algn="ctr">
              <a:defRPr sz="7200"/>
            </a:pPr>
            <a:r>
              <a:t>Engineering</a:t>
            </a:r>
          </a:p>
          <a:p>
            <a:pPr algn="ctr">
              <a:defRPr sz="7200"/>
            </a:pPr>
            <a:r>
              <a:t>Practices</a:t>
            </a:r>
          </a:p>
        </p:txBody>
      </p:sp>
      <p:pic>
        <p:nvPicPr>
          <p:cNvPr id="501" name="Google Shape;181;p32" descr="Google Shape;181;p32"/>
          <p:cNvPicPr>
            <a:picLocks noChangeAspect="1"/>
          </p:cNvPicPr>
          <p:nvPr/>
        </p:nvPicPr>
        <p:blipFill>
          <a:blip r:embed="rId2">
            <a:extLst/>
          </a:blip>
          <a:srcRect l="0" t="9443" r="0" b="10665"/>
          <a:stretch>
            <a:fillRect/>
          </a:stretch>
        </p:blipFill>
        <p:spPr>
          <a:xfrm>
            <a:off x="7215075" y="0"/>
            <a:ext cx="17168928" cy="1371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186;p33"/>
          <p:cNvGrpSpPr/>
          <p:nvPr/>
        </p:nvGrpSpPr>
        <p:grpSpPr>
          <a:xfrm>
            <a:off x="13179373" y="736732"/>
            <a:ext cx="3543212" cy="1808084"/>
            <a:chOff x="0" y="0"/>
            <a:chExt cx="3543210" cy="1808082"/>
          </a:xfrm>
        </p:grpSpPr>
        <p:sp>
          <p:nvSpPr>
            <p:cNvPr id="503" name="Google Shape;187;p33"/>
            <p:cNvSpPr/>
            <p:nvPr/>
          </p:nvSpPr>
          <p:spPr>
            <a:xfrm>
              <a:off x="-1" y="0"/>
              <a:ext cx="3543212" cy="180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4" name="Google Shape;188;p33"/>
            <p:cNvSpPr txBox="1"/>
            <p:nvPr/>
          </p:nvSpPr>
          <p:spPr>
            <a:xfrm>
              <a:off x="12700" y="64581"/>
              <a:ext cx="3517801" cy="1539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74" tIns="243774" rIns="243774" bIns="243774" numCol="1" anchor="ctr">
              <a:spAutoFit/>
            </a:bodyPr>
            <a:lstStyle>
              <a:lvl1pPr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Requirement Gathering</a:t>
              </a:r>
            </a:p>
          </p:txBody>
        </p:sp>
      </p:grpSp>
      <p:grpSp>
        <p:nvGrpSpPr>
          <p:cNvPr id="508" name="Google Shape;189;p33"/>
          <p:cNvGrpSpPr/>
          <p:nvPr/>
        </p:nvGrpSpPr>
        <p:grpSpPr>
          <a:xfrm>
            <a:off x="16239193" y="5800199"/>
            <a:ext cx="3744199" cy="1607202"/>
            <a:chOff x="0" y="0"/>
            <a:chExt cx="3744198" cy="1607201"/>
          </a:xfrm>
        </p:grpSpPr>
        <p:sp>
          <p:nvSpPr>
            <p:cNvPr id="506" name="Google Shape;190;p33"/>
            <p:cNvSpPr/>
            <p:nvPr/>
          </p:nvSpPr>
          <p:spPr>
            <a:xfrm>
              <a:off x="0" y="0"/>
              <a:ext cx="3744199" cy="1607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160" y="21600"/>
                  </a:lnTo>
                  <a:lnTo>
                    <a:pt x="1160" y="18000"/>
                  </a:lnTo>
                  <a:lnTo>
                    <a:pt x="0" y="15913"/>
                  </a:lnTo>
                  <a:lnTo>
                    <a:pt x="1160" y="12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7" name="Google Shape;191;p33"/>
            <p:cNvSpPr txBox="1"/>
            <p:nvPr/>
          </p:nvSpPr>
          <p:spPr>
            <a:xfrm>
              <a:off x="213705" y="64581"/>
              <a:ext cx="3517800" cy="1539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74" tIns="243774" rIns="243774" bIns="243774" numCol="1" anchor="ctr">
              <a:spAutoFit/>
            </a:bodyPr>
            <a:lstStyle>
              <a:lvl1pPr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Tech Stack Selection</a:t>
              </a:r>
            </a:p>
          </p:txBody>
        </p:sp>
      </p:grpSp>
      <p:grpSp>
        <p:nvGrpSpPr>
          <p:cNvPr id="511" name="Google Shape;192;p33"/>
          <p:cNvGrpSpPr/>
          <p:nvPr/>
        </p:nvGrpSpPr>
        <p:grpSpPr>
          <a:xfrm>
            <a:off x="13917922" y="11173200"/>
            <a:ext cx="4476817" cy="2342413"/>
            <a:chOff x="0" y="0"/>
            <a:chExt cx="4476815" cy="2342412"/>
          </a:xfrm>
        </p:grpSpPr>
        <p:sp>
          <p:nvSpPr>
            <p:cNvPr id="509" name="Google Shape;193;p33"/>
            <p:cNvSpPr/>
            <p:nvPr/>
          </p:nvSpPr>
          <p:spPr>
            <a:xfrm>
              <a:off x="-1" y="-1"/>
              <a:ext cx="4476817" cy="2342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1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111" y="21600"/>
                  </a:lnTo>
                  <a:lnTo>
                    <a:pt x="2111" y="9000"/>
                  </a:lnTo>
                  <a:lnTo>
                    <a:pt x="0" y="3894"/>
                  </a:lnTo>
                  <a:lnTo>
                    <a:pt x="2111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0" name="Google Shape;194;p33"/>
            <p:cNvSpPr txBox="1"/>
            <p:nvPr/>
          </p:nvSpPr>
          <p:spPr>
            <a:xfrm>
              <a:off x="450306" y="175830"/>
              <a:ext cx="4013701" cy="2072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74" tIns="243774" rIns="243774" bIns="243774" numCol="1" anchor="ctr">
              <a:spAutoFit/>
            </a:bodyPr>
            <a:lstStyle>
              <a:lvl1pPr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UML Artifacts, Architecture Design</a:t>
              </a:r>
            </a:p>
          </p:txBody>
        </p:sp>
      </p:grpSp>
      <p:grpSp>
        <p:nvGrpSpPr>
          <p:cNvPr id="514" name="Google Shape;195;p33"/>
          <p:cNvGrpSpPr/>
          <p:nvPr/>
        </p:nvGrpSpPr>
        <p:grpSpPr>
          <a:xfrm>
            <a:off x="6362799" y="11410333"/>
            <a:ext cx="3543212" cy="1892323"/>
            <a:chOff x="0" y="0"/>
            <a:chExt cx="3543210" cy="1892321"/>
          </a:xfrm>
        </p:grpSpPr>
        <p:sp>
          <p:nvSpPr>
            <p:cNvPr id="512" name="Google Shape;196;p33"/>
            <p:cNvSpPr/>
            <p:nvPr/>
          </p:nvSpPr>
          <p:spPr>
            <a:xfrm>
              <a:off x="0" y="0"/>
              <a:ext cx="3543211" cy="189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255"/>
                  </a:moveTo>
                  <a:lnTo>
                    <a:pt x="12600" y="3255"/>
                  </a:lnTo>
                  <a:lnTo>
                    <a:pt x="16202" y="0"/>
                  </a:lnTo>
                  <a:lnTo>
                    <a:pt x="18000" y="3255"/>
                  </a:lnTo>
                  <a:lnTo>
                    <a:pt x="21600" y="325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6312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3" name="Google Shape;197;p33"/>
            <p:cNvSpPr txBox="1"/>
            <p:nvPr/>
          </p:nvSpPr>
          <p:spPr>
            <a:xfrm>
              <a:off x="12700" y="349714"/>
              <a:ext cx="3517801" cy="1539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74" tIns="243774" rIns="243774" bIns="243774" numCol="1" anchor="ctr">
              <a:spAutoFit/>
            </a:bodyPr>
            <a:lstStyle>
              <a:lvl1pPr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Code development</a:t>
              </a:r>
            </a:p>
          </p:txBody>
        </p:sp>
      </p:grpSp>
      <p:sp>
        <p:nvSpPr>
          <p:cNvPr id="515" name="Google Shape;198;p33"/>
          <p:cNvSpPr/>
          <p:nvPr/>
        </p:nvSpPr>
        <p:spPr>
          <a:xfrm rot="5400000">
            <a:off x="3538518" y="5231772"/>
            <a:ext cx="2009882" cy="3638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255"/>
                </a:moveTo>
                <a:lnTo>
                  <a:pt x="12600" y="3255"/>
                </a:lnTo>
                <a:lnTo>
                  <a:pt x="16202" y="0"/>
                </a:lnTo>
                <a:lnTo>
                  <a:pt x="18000" y="3255"/>
                </a:lnTo>
                <a:lnTo>
                  <a:pt x="21600" y="3255"/>
                </a:lnTo>
                <a:lnTo>
                  <a:pt x="21600" y="21600"/>
                </a:lnTo>
                <a:lnTo>
                  <a:pt x="0" y="21600"/>
                </a:lnTo>
                <a:lnTo>
                  <a:pt x="0" y="6312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l"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6" name="Google Shape;199;p33"/>
          <p:cNvSpPr txBox="1"/>
          <p:nvPr/>
        </p:nvSpPr>
        <p:spPr>
          <a:xfrm>
            <a:off x="3048562" y="6351894"/>
            <a:ext cx="2989802" cy="123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Testing &amp; Bug Fixes</a:t>
            </a:r>
          </a:p>
        </p:txBody>
      </p:sp>
      <p:pic>
        <p:nvPicPr>
          <p:cNvPr id="517" name="Google Shape;200;p33" descr="Google Shape;200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2799" y="2055674"/>
            <a:ext cx="9931952" cy="9522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205;p34" descr="Google Shape;205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9852" y="6425222"/>
            <a:ext cx="5812341" cy="1690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Google Shape;206;p34" descr="Google Shape;206;p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33132" y="9384604"/>
            <a:ext cx="4651830" cy="2485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Google Shape;207;p34" descr="Google Shape;207;p3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49053" y="17743"/>
            <a:ext cx="3244166" cy="3244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Google Shape;208;p34" descr="Google Shape;208;p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03583" y="6137169"/>
            <a:ext cx="5986308" cy="3009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Google Shape;209;p34" descr="Google Shape;209;p3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48783" y="3447565"/>
            <a:ext cx="3543678" cy="2208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Google Shape;210;p34" descr="Google Shape;210;p3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28497" y="11719279"/>
            <a:ext cx="4651829" cy="1056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Google Shape;211;p34" descr="Google Shape;211;p3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98166" y="9005027"/>
            <a:ext cx="3244166" cy="3244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Google Shape;212;p34" descr="Google Shape;212;p3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27623" y="5394904"/>
            <a:ext cx="4550967" cy="2604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oogle Shape;213;p34" descr="Google Shape;213;p3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438244" y="17743"/>
            <a:ext cx="3244166" cy="3244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Google Shape;214;p34" descr="Google Shape;214;p3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467711" y="10118127"/>
            <a:ext cx="3127418" cy="3127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Google Shape;215;p34" descr="Google Shape;215;p3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514556" y="2288099"/>
            <a:ext cx="5658759" cy="1871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238;p38"/>
          <p:cNvSpPr txBox="1"/>
          <p:nvPr>
            <p:ph type="title"/>
          </p:nvPr>
        </p:nvSpPr>
        <p:spPr>
          <a:xfrm>
            <a:off x="6034458" y="5311056"/>
            <a:ext cx="12315084" cy="2562015"/>
          </a:xfrm>
          <a:prstGeom prst="rect">
            <a:avLst/>
          </a:prstGeom>
        </p:spPr>
        <p:txBody>
          <a:bodyPr/>
          <a:lstStyle/>
          <a:p>
            <a:pPr defTabSz="585215">
              <a:defRPr sz="10496"/>
            </a:pPr>
          </a:p>
        </p:txBody>
      </p:sp>
      <p:sp>
        <p:nvSpPr>
          <p:cNvPr id="532" name="Google Shape;239;p38"/>
          <p:cNvSpPr txBox="1"/>
          <p:nvPr/>
        </p:nvSpPr>
        <p:spPr>
          <a:xfrm>
            <a:off x="412650" y="520599"/>
            <a:ext cx="10160400" cy="203758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>
            <a:lvl1pPr algn="l" defTabSz="914400">
              <a:defRPr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ARCHITECTURE  DESIGN</a:t>
            </a:r>
          </a:p>
        </p:txBody>
      </p:sp>
      <p:pic>
        <p:nvPicPr>
          <p:cNvPr id="533" name="Google Shape;240;p38" descr="Google Shape;240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634" y="4162850"/>
            <a:ext cx="18402637" cy="7886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245;p39"/>
          <p:cNvSpPr/>
          <p:nvPr/>
        </p:nvSpPr>
        <p:spPr>
          <a:xfrm>
            <a:off x="7470393" y="1937547"/>
            <a:ext cx="1001098" cy="10034169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6" name="Google Shape;246;p39"/>
          <p:cNvSpPr/>
          <p:nvPr/>
        </p:nvSpPr>
        <p:spPr>
          <a:xfrm>
            <a:off x="7840065" y="2156020"/>
            <a:ext cx="1187592" cy="1003417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7" name="Google Shape;247;p39"/>
          <p:cNvSpPr/>
          <p:nvPr/>
        </p:nvSpPr>
        <p:spPr>
          <a:xfrm>
            <a:off x="8211395" y="2473164"/>
            <a:ext cx="1187592" cy="10042804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8" name="Google Shape;248;p39"/>
          <p:cNvSpPr/>
          <p:nvPr/>
        </p:nvSpPr>
        <p:spPr>
          <a:xfrm>
            <a:off x="11347323" y="2025355"/>
            <a:ext cx="1001098" cy="10034169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9" name="Google Shape;249;p39"/>
          <p:cNvSpPr/>
          <p:nvPr/>
        </p:nvSpPr>
        <p:spPr>
          <a:xfrm>
            <a:off x="11716997" y="2243827"/>
            <a:ext cx="1187592" cy="1003417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0" name="Google Shape;250;p39"/>
          <p:cNvSpPr/>
          <p:nvPr/>
        </p:nvSpPr>
        <p:spPr>
          <a:xfrm>
            <a:off x="12098910" y="2560971"/>
            <a:ext cx="1187591" cy="10042804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1" name="Google Shape;251;p39"/>
          <p:cNvSpPr/>
          <p:nvPr/>
        </p:nvSpPr>
        <p:spPr>
          <a:xfrm>
            <a:off x="15366927" y="1971702"/>
            <a:ext cx="1001098" cy="1003417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2" name="Google Shape;252;p39"/>
          <p:cNvSpPr/>
          <p:nvPr/>
        </p:nvSpPr>
        <p:spPr>
          <a:xfrm>
            <a:off x="15736597" y="2190176"/>
            <a:ext cx="1187591" cy="10034169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3" name="Google Shape;253;p39"/>
          <p:cNvSpPr/>
          <p:nvPr/>
        </p:nvSpPr>
        <p:spPr>
          <a:xfrm>
            <a:off x="16107929" y="2507319"/>
            <a:ext cx="1187592" cy="10042804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 anchor="ctr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44" name="Google Shape;254;p39" descr="Google Shape;254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69594" y="5677372"/>
            <a:ext cx="3810002" cy="381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Google Shape;255;p39" descr="Google Shape;255;p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403" y="5907847"/>
            <a:ext cx="3810002" cy="3810003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Google Shape;256;p39"/>
          <p:cNvSpPr/>
          <p:nvPr/>
        </p:nvSpPr>
        <p:spPr>
          <a:xfrm>
            <a:off x="4935275" y="7260911"/>
            <a:ext cx="2532713" cy="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7" name="Google Shape;257;p39"/>
          <p:cNvSpPr/>
          <p:nvPr/>
        </p:nvSpPr>
        <p:spPr>
          <a:xfrm>
            <a:off x="9401460" y="7300575"/>
            <a:ext cx="1941736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8" name="Google Shape;258;p39"/>
          <p:cNvSpPr/>
          <p:nvPr/>
        </p:nvSpPr>
        <p:spPr>
          <a:xfrm>
            <a:off x="13284305" y="7243980"/>
            <a:ext cx="2072573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9" name="Google Shape;259;p39"/>
          <p:cNvSpPr/>
          <p:nvPr/>
        </p:nvSpPr>
        <p:spPr>
          <a:xfrm>
            <a:off x="17310163" y="7300390"/>
            <a:ext cx="2532714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0" name="Google Shape;260;p39"/>
          <p:cNvSpPr/>
          <p:nvPr/>
        </p:nvSpPr>
        <p:spPr>
          <a:xfrm flipH="1">
            <a:off x="17310165" y="8535822"/>
            <a:ext cx="2532713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1" name="Google Shape;261;p39"/>
          <p:cNvSpPr/>
          <p:nvPr/>
        </p:nvSpPr>
        <p:spPr>
          <a:xfrm flipH="1">
            <a:off x="13292850" y="8500471"/>
            <a:ext cx="2066131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2" name="Google Shape;262;p39"/>
          <p:cNvSpPr/>
          <p:nvPr/>
        </p:nvSpPr>
        <p:spPr>
          <a:xfrm flipH="1">
            <a:off x="9414261" y="8719054"/>
            <a:ext cx="1941736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3" name="Google Shape;263;p39"/>
          <p:cNvSpPr/>
          <p:nvPr/>
        </p:nvSpPr>
        <p:spPr>
          <a:xfrm flipH="1">
            <a:off x="4702728" y="8844795"/>
            <a:ext cx="2749077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4" name="Google Shape;264;p39"/>
          <p:cNvSpPr txBox="1"/>
          <p:nvPr/>
        </p:nvSpPr>
        <p:spPr>
          <a:xfrm>
            <a:off x="7225317" y="7811"/>
            <a:ext cx="9576242" cy="2024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>
            <a:lvl1pPr algn="l" defTabSz="914400">
              <a:defRPr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SYSTEM ARCHITECTUTE</a:t>
            </a:r>
          </a:p>
        </p:txBody>
      </p:sp>
      <p:sp>
        <p:nvSpPr>
          <p:cNvPr id="555" name="Google Shape;265;p39"/>
          <p:cNvSpPr txBox="1"/>
          <p:nvPr/>
        </p:nvSpPr>
        <p:spPr>
          <a:xfrm>
            <a:off x="4788030" y="6335340"/>
            <a:ext cx="2659541" cy="104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 Request</a:t>
            </a:r>
          </a:p>
        </p:txBody>
      </p:sp>
      <p:sp>
        <p:nvSpPr>
          <p:cNvPr id="556" name="Google Shape;266;p39"/>
          <p:cNvSpPr txBox="1"/>
          <p:nvPr/>
        </p:nvSpPr>
        <p:spPr>
          <a:xfrm>
            <a:off x="4394043" y="9308742"/>
            <a:ext cx="2913144" cy="104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 Response</a:t>
            </a:r>
          </a:p>
        </p:txBody>
      </p:sp>
      <p:sp>
        <p:nvSpPr>
          <p:cNvPr id="557" name="Google Shape;267;p39"/>
          <p:cNvSpPr txBox="1"/>
          <p:nvPr/>
        </p:nvSpPr>
        <p:spPr>
          <a:xfrm>
            <a:off x="6576114" y="12746596"/>
            <a:ext cx="3711260" cy="104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Java Main Class(UI)</a:t>
            </a:r>
          </a:p>
        </p:txBody>
      </p:sp>
      <p:sp>
        <p:nvSpPr>
          <p:cNvPr id="558" name="Google Shape;268;p39"/>
          <p:cNvSpPr txBox="1"/>
          <p:nvPr/>
        </p:nvSpPr>
        <p:spPr>
          <a:xfrm>
            <a:off x="10787219" y="12746596"/>
            <a:ext cx="3507068" cy="104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Business Class(BC)</a:t>
            </a:r>
          </a:p>
        </p:txBody>
      </p:sp>
      <p:sp>
        <p:nvSpPr>
          <p:cNvPr id="559" name="Google Shape;269;p39"/>
          <p:cNvSpPr txBox="1"/>
          <p:nvPr/>
        </p:nvSpPr>
        <p:spPr>
          <a:xfrm>
            <a:off x="15889194" y="12746596"/>
            <a:ext cx="3936685" cy="104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Database Class(DAO)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274;p40"/>
          <p:cNvSpPr txBox="1"/>
          <p:nvPr>
            <p:ph type="title"/>
          </p:nvPr>
        </p:nvSpPr>
        <p:spPr>
          <a:xfrm>
            <a:off x="6034458" y="5311056"/>
            <a:ext cx="12315084" cy="2562015"/>
          </a:xfrm>
          <a:prstGeom prst="rect">
            <a:avLst/>
          </a:prstGeom>
        </p:spPr>
        <p:txBody>
          <a:bodyPr/>
          <a:lstStyle/>
          <a:p>
            <a:pPr defTabSz="585215">
              <a:defRPr sz="10496"/>
            </a:pPr>
          </a:p>
        </p:txBody>
      </p:sp>
      <p:grpSp>
        <p:nvGrpSpPr>
          <p:cNvPr id="564" name="Google Shape;275;p40"/>
          <p:cNvGrpSpPr/>
          <p:nvPr/>
        </p:nvGrpSpPr>
        <p:grpSpPr>
          <a:xfrm>
            <a:off x="4028189" y="1549877"/>
            <a:ext cx="16576217" cy="10603549"/>
            <a:chOff x="0" y="0"/>
            <a:chExt cx="16576216" cy="10603548"/>
          </a:xfrm>
        </p:grpSpPr>
        <p:pic>
          <p:nvPicPr>
            <p:cNvPr id="562" name="Google Shape;276;p40" descr="Google Shape;276;p4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6169817" cy="10159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3" name="Google Shape;277;p40" descr="Google Shape;277;p4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576217" cy="106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220;p35"/>
          <p:cNvSpPr txBox="1"/>
          <p:nvPr/>
        </p:nvSpPr>
        <p:spPr>
          <a:xfrm>
            <a:off x="531324" y="2055493"/>
            <a:ext cx="24559119" cy="1059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>
            <a:lvl1pPr algn="l" defTabSz="914400">
              <a:defRPr b="1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LEARNINGS AND CHALLENGES</a:t>
            </a:r>
          </a:p>
        </p:txBody>
      </p:sp>
      <p:pic>
        <p:nvPicPr>
          <p:cNvPr id="567" name="Google Shape;221;p35" descr="Google Shape;221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8513" y="4603772"/>
            <a:ext cx="14213420" cy="8865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226;p36"/>
          <p:cNvSpPr txBox="1"/>
          <p:nvPr/>
        </p:nvSpPr>
        <p:spPr>
          <a:xfrm>
            <a:off x="1914645" y="4164350"/>
            <a:ext cx="19585052" cy="8527875"/>
          </a:xfrm>
          <a:prstGeom prst="rect">
            <a:avLst/>
          </a:prstGeom>
          <a:solidFill>
            <a:srgbClr val="F7F4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/>
          <a:p>
            <a:pPr marL="288449" indent="-288449" algn="l" defTabSz="914400">
              <a:buClr>
                <a:srgbClr val="000000"/>
              </a:buClr>
              <a:buSzPts val="3400"/>
              <a:buFont typeface="Arial"/>
              <a:buChar char="•"/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Familiarization with Unix Commands.</a:t>
            </a:r>
          </a:p>
          <a:p>
            <a:pPr marL="158909" indent="-29368"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400"/>
          </a:p>
          <a:p>
            <a:pPr marL="288449" indent="-288449" algn="l" defTabSz="914400">
              <a:buClr>
                <a:srgbClr val="000000"/>
              </a:buClr>
              <a:buSzPts val="3400"/>
              <a:buFont typeface="Arial"/>
              <a:buChar char="•"/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Getting hang of the basic Git commands.</a:t>
            </a:r>
          </a:p>
          <a:p>
            <a:pPr marL="158909" indent="-29368"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400"/>
          </a:p>
          <a:p>
            <a:pPr marL="288449" indent="-288449" algn="l" defTabSz="914400">
              <a:buClr>
                <a:srgbClr val="000000"/>
              </a:buClr>
              <a:buSzPts val="3400"/>
              <a:buFont typeface="Arial"/>
              <a:buChar char="•"/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 Development Life Cycle.</a:t>
            </a:r>
          </a:p>
          <a:p>
            <a:pPr marL="158909" indent="-29368"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400"/>
          </a:p>
          <a:p>
            <a:pPr marL="288449" indent="-288449" algn="l" defTabSz="914400">
              <a:buClr>
                <a:srgbClr val="000000"/>
              </a:buClr>
              <a:buSzPts val="3400"/>
              <a:buFont typeface="Arial"/>
              <a:buChar char="•"/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Knowledge and Implementation of Activity, Sequence and Use Case Diagram.</a:t>
            </a:r>
          </a:p>
          <a:p>
            <a:pPr marL="158909" indent="-29368"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400"/>
          </a:p>
          <a:p>
            <a:pPr marL="288449" indent="-288449" algn="l" defTabSz="914400">
              <a:buClr>
                <a:srgbClr val="000000"/>
              </a:buClr>
              <a:buSzPts val="3400"/>
              <a:buFont typeface="Arial"/>
              <a:buChar char="•"/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Java 8 features.</a:t>
            </a:r>
          </a:p>
          <a:p>
            <a:pPr marL="158909" indent="-29368"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400"/>
          </a:p>
          <a:p>
            <a:pPr marL="288449" indent="-288449" algn="l" defTabSz="914400">
              <a:buClr>
                <a:srgbClr val="000000"/>
              </a:buClr>
              <a:buSzPts val="3400"/>
              <a:buFont typeface="Arial"/>
              <a:buChar char="•"/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Integration of REST Services with Java code using Tomcat and Jersey.</a:t>
            </a:r>
          </a:p>
          <a:p>
            <a:pPr marL="158909" indent="-29368"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400"/>
          </a:p>
          <a:p>
            <a:pPr marL="288449" indent="-288449" algn="l" defTabSz="914400">
              <a:buClr>
                <a:srgbClr val="000000"/>
              </a:buClr>
              <a:buSzPts val="3400"/>
              <a:buFont typeface="Arial"/>
              <a:buChar char="•"/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Dropwizard Integration and Advantages.</a:t>
            </a:r>
          </a:p>
          <a:p>
            <a:pPr marL="158909" indent="-29368"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400"/>
          </a:p>
          <a:p>
            <a:pPr marL="288449" indent="-288449" algn="l" defTabSz="914400">
              <a:buClr>
                <a:srgbClr val="000000"/>
              </a:buClr>
              <a:buSzPts val="3400"/>
              <a:buFont typeface="Arial"/>
              <a:buChar char="•"/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Usage of Postman for testing APIs.</a:t>
            </a:r>
          </a:p>
          <a:p>
            <a:pPr marL="158909" indent="-29368"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400"/>
          </a:p>
          <a:p>
            <a:pPr marL="288449" indent="-288449" algn="l" defTabSz="914400">
              <a:buClr>
                <a:srgbClr val="000000"/>
              </a:buClr>
              <a:buSzPts val="3400"/>
              <a:buFont typeface="Arial"/>
              <a:buChar char="•"/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Javadoc Generation &amp; basic Application Monitoring.</a:t>
            </a:r>
          </a:p>
        </p:txBody>
      </p:sp>
      <p:sp>
        <p:nvSpPr>
          <p:cNvPr id="570" name="Google Shape;227;p36"/>
          <p:cNvSpPr txBox="1"/>
          <p:nvPr/>
        </p:nvSpPr>
        <p:spPr>
          <a:xfrm>
            <a:off x="8090861" y="768153"/>
            <a:ext cx="6313135" cy="107238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12700">
            <a:solidFill>
              <a:srgbClr val="7D60A0"/>
            </a:solidFill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49" tIns="60949" rIns="60949" bIns="60949">
            <a:spAutoFit/>
          </a:bodyPr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 </a:t>
            </a:r>
            <a:r>
              <a:rPr sz="6600"/>
              <a:t>LEARNINGS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object 2"/>
          <p:cNvSpPr/>
          <p:nvPr/>
        </p:nvSpPr>
        <p:spPr>
          <a:xfrm>
            <a:off x="21711515" y="11048875"/>
            <a:ext cx="2666985" cy="2661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594"/>
                </a:moveTo>
                <a:lnTo>
                  <a:pt x="21600" y="0"/>
                </a:lnTo>
                <a:lnTo>
                  <a:pt x="20243" y="0"/>
                </a:lnTo>
                <a:lnTo>
                  <a:pt x="19520" y="56"/>
                </a:lnTo>
                <a:lnTo>
                  <a:pt x="19008" y="111"/>
                </a:lnTo>
                <a:lnTo>
                  <a:pt x="18500" y="178"/>
                </a:lnTo>
                <a:lnTo>
                  <a:pt x="17996" y="256"/>
                </a:lnTo>
                <a:lnTo>
                  <a:pt x="17495" y="347"/>
                </a:lnTo>
                <a:lnTo>
                  <a:pt x="16999" y="448"/>
                </a:lnTo>
                <a:lnTo>
                  <a:pt x="16507" y="562"/>
                </a:lnTo>
                <a:lnTo>
                  <a:pt x="16019" y="686"/>
                </a:lnTo>
                <a:lnTo>
                  <a:pt x="15536" y="821"/>
                </a:lnTo>
                <a:lnTo>
                  <a:pt x="15058" y="967"/>
                </a:lnTo>
                <a:lnTo>
                  <a:pt x="14584" y="1124"/>
                </a:lnTo>
                <a:lnTo>
                  <a:pt x="14115" y="1291"/>
                </a:lnTo>
                <a:lnTo>
                  <a:pt x="13651" y="1469"/>
                </a:lnTo>
                <a:lnTo>
                  <a:pt x="13192" y="1657"/>
                </a:lnTo>
                <a:lnTo>
                  <a:pt x="12739" y="1856"/>
                </a:lnTo>
                <a:lnTo>
                  <a:pt x="12291" y="2064"/>
                </a:lnTo>
                <a:lnTo>
                  <a:pt x="11849" y="2282"/>
                </a:lnTo>
                <a:lnTo>
                  <a:pt x="11412" y="2510"/>
                </a:lnTo>
                <a:lnTo>
                  <a:pt x="10982" y="2748"/>
                </a:lnTo>
                <a:lnTo>
                  <a:pt x="10557" y="2995"/>
                </a:lnTo>
                <a:lnTo>
                  <a:pt x="10139" y="3251"/>
                </a:lnTo>
                <a:lnTo>
                  <a:pt x="9727" y="3517"/>
                </a:lnTo>
                <a:lnTo>
                  <a:pt x="9321" y="3791"/>
                </a:lnTo>
                <a:lnTo>
                  <a:pt x="8922" y="4075"/>
                </a:lnTo>
                <a:lnTo>
                  <a:pt x="8530" y="4367"/>
                </a:lnTo>
                <a:lnTo>
                  <a:pt x="8145" y="4668"/>
                </a:lnTo>
                <a:lnTo>
                  <a:pt x="7766" y="4977"/>
                </a:lnTo>
                <a:lnTo>
                  <a:pt x="7395" y="5294"/>
                </a:lnTo>
                <a:lnTo>
                  <a:pt x="7032" y="5620"/>
                </a:lnTo>
                <a:lnTo>
                  <a:pt x="6675" y="5954"/>
                </a:lnTo>
                <a:lnTo>
                  <a:pt x="6326" y="6296"/>
                </a:lnTo>
                <a:lnTo>
                  <a:pt x="5985" y="6645"/>
                </a:lnTo>
                <a:lnTo>
                  <a:pt x="5652" y="7002"/>
                </a:lnTo>
                <a:lnTo>
                  <a:pt x="5327" y="7367"/>
                </a:lnTo>
                <a:lnTo>
                  <a:pt x="5010" y="7739"/>
                </a:lnTo>
                <a:lnTo>
                  <a:pt x="4702" y="8118"/>
                </a:lnTo>
                <a:lnTo>
                  <a:pt x="4401" y="8504"/>
                </a:lnTo>
                <a:lnTo>
                  <a:pt x="4110" y="8897"/>
                </a:lnTo>
                <a:lnTo>
                  <a:pt x="3827" y="9296"/>
                </a:lnTo>
                <a:lnTo>
                  <a:pt x="3553" y="9703"/>
                </a:lnTo>
                <a:lnTo>
                  <a:pt x="3288" y="10116"/>
                </a:lnTo>
                <a:lnTo>
                  <a:pt x="3032" y="10535"/>
                </a:lnTo>
                <a:lnTo>
                  <a:pt x="2786" y="10960"/>
                </a:lnTo>
                <a:lnTo>
                  <a:pt x="2549" y="11392"/>
                </a:lnTo>
                <a:lnTo>
                  <a:pt x="2321" y="11829"/>
                </a:lnTo>
                <a:lnTo>
                  <a:pt x="2103" y="12272"/>
                </a:lnTo>
                <a:lnTo>
                  <a:pt x="1895" y="12721"/>
                </a:lnTo>
                <a:lnTo>
                  <a:pt x="1697" y="13175"/>
                </a:lnTo>
                <a:lnTo>
                  <a:pt x="1510" y="13635"/>
                </a:lnTo>
                <a:lnTo>
                  <a:pt x="1332" y="14100"/>
                </a:lnTo>
                <a:lnTo>
                  <a:pt x="1165" y="14570"/>
                </a:lnTo>
                <a:lnTo>
                  <a:pt x="1009" y="15044"/>
                </a:lnTo>
                <a:lnTo>
                  <a:pt x="863" y="15524"/>
                </a:lnTo>
                <a:lnTo>
                  <a:pt x="728" y="16008"/>
                </a:lnTo>
                <a:lnTo>
                  <a:pt x="604" y="16497"/>
                </a:lnTo>
                <a:lnTo>
                  <a:pt x="491" y="16990"/>
                </a:lnTo>
                <a:lnTo>
                  <a:pt x="389" y="17487"/>
                </a:lnTo>
                <a:lnTo>
                  <a:pt x="299" y="17989"/>
                </a:lnTo>
                <a:lnTo>
                  <a:pt x="221" y="18494"/>
                </a:lnTo>
                <a:lnTo>
                  <a:pt x="154" y="19003"/>
                </a:lnTo>
                <a:lnTo>
                  <a:pt x="99" y="19516"/>
                </a:lnTo>
                <a:lnTo>
                  <a:pt x="56" y="20032"/>
                </a:lnTo>
                <a:lnTo>
                  <a:pt x="25" y="20551"/>
                </a:lnTo>
                <a:lnTo>
                  <a:pt x="6" y="21074"/>
                </a:lnTo>
                <a:lnTo>
                  <a:pt x="0" y="21600"/>
                </a:lnTo>
                <a:lnTo>
                  <a:pt x="9618" y="21600"/>
                </a:lnTo>
                <a:lnTo>
                  <a:pt x="9629" y="21079"/>
                </a:lnTo>
                <a:lnTo>
                  <a:pt x="9662" y="20564"/>
                </a:lnTo>
                <a:lnTo>
                  <a:pt x="9717" y="20055"/>
                </a:lnTo>
                <a:lnTo>
                  <a:pt x="9792" y="19553"/>
                </a:lnTo>
                <a:lnTo>
                  <a:pt x="9888" y="19057"/>
                </a:lnTo>
                <a:lnTo>
                  <a:pt x="10003" y="18569"/>
                </a:lnTo>
                <a:lnTo>
                  <a:pt x="10139" y="18089"/>
                </a:lnTo>
                <a:lnTo>
                  <a:pt x="10293" y="17618"/>
                </a:lnTo>
                <a:lnTo>
                  <a:pt x="10467" y="17155"/>
                </a:lnTo>
                <a:lnTo>
                  <a:pt x="10658" y="16701"/>
                </a:lnTo>
                <a:lnTo>
                  <a:pt x="10867" y="16257"/>
                </a:lnTo>
                <a:lnTo>
                  <a:pt x="11094" y="15824"/>
                </a:lnTo>
                <a:lnTo>
                  <a:pt x="11337" y="15401"/>
                </a:lnTo>
                <a:lnTo>
                  <a:pt x="11597" y="14989"/>
                </a:lnTo>
                <a:lnTo>
                  <a:pt x="11873" y="14588"/>
                </a:lnTo>
                <a:lnTo>
                  <a:pt x="12165" y="14200"/>
                </a:lnTo>
                <a:lnTo>
                  <a:pt x="12471" y="13824"/>
                </a:lnTo>
                <a:lnTo>
                  <a:pt x="12792" y="13461"/>
                </a:lnTo>
                <a:lnTo>
                  <a:pt x="13128" y="13111"/>
                </a:lnTo>
                <a:lnTo>
                  <a:pt x="13477" y="12775"/>
                </a:lnTo>
                <a:lnTo>
                  <a:pt x="13839" y="12453"/>
                </a:lnTo>
                <a:lnTo>
                  <a:pt x="14215" y="12146"/>
                </a:lnTo>
                <a:lnTo>
                  <a:pt x="14602" y="11854"/>
                </a:lnTo>
                <a:lnTo>
                  <a:pt x="15002" y="11577"/>
                </a:lnTo>
                <a:lnTo>
                  <a:pt x="15413" y="11317"/>
                </a:lnTo>
                <a:lnTo>
                  <a:pt x="15835" y="11073"/>
                </a:lnTo>
                <a:lnTo>
                  <a:pt x="16268" y="10846"/>
                </a:lnTo>
                <a:lnTo>
                  <a:pt x="16711" y="10636"/>
                </a:lnTo>
                <a:lnTo>
                  <a:pt x="17164" y="10444"/>
                </a:lnTo>
                <a:lnTo>
                  <a:pt x="17626" y="10271"/>
                </a:lnTo>
                <a:lnTo>
                  <a:pt x="18096" y="10116"/>
                </a:lnTo>
                <a:lnTo>
                  <a:pt x="18575" y="9980"/>
                </a:lnTo>
                <a:lnTo>
                  <a:pt x="19062" y="9864"/>
                </a:lnTo>
                <a:lnTo>
                  <a:pt x="19557" y="9768"/>
                </a:lnTo>
                <a:lnTo>
                  <a:pt x="20058" y="9693"/>
                </a:lnTo>
                <a:lnTo>
                  <a:pt x="20566" y="9638"/>
                </a:lnTo>
                <a:lnTo>
                  <a:pt x="21080" y="9605"/>
                </a:lnTo>
                <a:lnTo>
                  <a:pt x="21600" y="9594"/>
                </a:lnTo>
                <a:close/>
              </a:path>
            </a:pathLst>
          </a:custGeom>
          <a:solidFill>
            <a:srgbClr val="454599"/>
          </a:solid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2" name="object 3"/>
          <p:cNvSpPr/>
          <p:nvPr/>
        </p:nvSpPr>
        <p:spPr>
          <a:xfrm>
            <a:off x="1339687" y="3074444"/>
            <a:ext cx="1765300" cy="7567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60959" tIns="60959" rIns="60959" bIns="60959"/>
          <a:lstStyle/>
          <a:p>
            <a:pPr algn="l" defTabSz="1219200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02" name="object 4"/>
          <p:cNvGrpSpPr/>
          <p:nvPr/>
        </p:nvGrpSpPr>
        <p:grpSpPr>
          <a:xfrm>
            <a:off x="9219012" y="2133739"/>
            <a:ext cx="13402737" cy="9449167"/>
            <a:chOff x="0" y="0"/>
            <a:chExt cx="13402734" cy="9449165"/>
          </a:xfrm>
        </p:grpSpPr>
        <p:sp>
          <p:nvSpPr>
            <p:cNvPr id="283" name="object 5"/>
            <p:cNvSpPr/>
            <p:nvPr/>
          </p:nvSpPr>
          <p:spPr>
            <a:xfrm>
              <a:off x="794198" y="0"/>
              <a:ext cx="2175721" cy="218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38" y="21600"/>
                  </a:moveTo>
                  <a:lnTo>
                    <a:pt x="9465" y="21542"/>
                  </a:lnTo>
                  <a:lnTo>
                    <a:pt x="8722" y="21420"/>
                  </a:lnTo>
                  <a:lnTo>
                    <a:pt x="7989" y="21248"/>
                  </a:lnTo>
                  <a:lnTo>
                    <a:pt x="7270" y="21025"/>
                  </a:lnTo>
                  <a:lnTo>
                    <a:pt x="6568" y="20753"/>
                  </a:lnTo>
                  <a:lnTo>
                    <a:pt x="5887" y="20433"/>
                  </a:lnTo>
                  <a:lnTo>
                    <a:pt x="5230" y="20067"/>
                  </a:lnTo>
                  <a:lnTo>
                    <a:pt x="4599" y="19656"/>
                  </a:lnTo>
                  <a:lnTo>
                    <a:pt x="3999" y="19202"/>
                  </a:lnTo>
                  <a:lnTo>
                    <a:pt x="3432" y="18708"/>
                  </a:lnTo>
                  <a:lnTo>
                    <a:pt x="2901" y="18177"/>
                  </a:lnTo>
                  <a:lnTo>
                    <a:pt x="2408" y="17609"/>
                  </a:lnTo>
                  <a:lnTo>
                    <a:pt x="1955" y="17009"/>
                  </a:lnTo>
                  <a:lnTo>
                    <a:pt x="1546" y="16380"/>
                  </a:lnTo>
                  <a:lnTo>
                    <a:pt x="1181" y="15723"/>
                  </a:lnTo>
                  <a:lnTo>
                    <a:pt x="863" y="15043"/>
                  </a:lnTo>
                  <a:lnTo>
                    <a:pt x="593" y="14342"/>
                  </a:lnTo>
                  <a:lnTo>
                    <a:pt x="372" y="13624"/>
                  </a:lnTo>
                  <a:lnTo>
                    <a:pt x="202" y="12893"/>
                  </a:lnTo>
                  <a:lnTo>
                    <a:pt x="83" y="12152"/>
                  </a:lnTo>
                  <a:lnTo>
                    <a:pt x="16" y="11404"/>
                  </a:lnTo>
                  <a:lnTo>
                    <a:pt x="0" y="10904"/>
                  </a:lnTo>
                  <a:lnTo>
                    <a:pt x="1" y="10654"/>
                  </a:lnTo>
                  <a:lnTo>
                    <a:pt x="38" y="9904"/>
                  </a:lnTo>
                  <a:lnTo>
                    <a:pt x="128" y="9159"/>
                  </a:lnTo>
                  <a:lnTo>
                    <a:pt x="269" y="8421"/>
                  </a:lnTo>
                  <a:lnTo>
                    <a:pt x="461" y="7696"/>
                  </a:lnTo>
                  <a:lnTo>
                    <a:pt x="703" y="6985"/>
                  </a:lnTo>
                  <a:lnTo>
                    <a:pt x="994" y="6293"/>
                  </a:lnTo>
                  <a:lnTo>
                    <a:pt x="1332" y="5622"/>
                  </a:lnTo>
                  <a:lnTo>
                    <a:pt x="1716" y="4977"/>
                  </a:lnTo>
                  <a:lnTo>
                    <a:pt x="2145" y="4359"/>
                  </a:lnTo>
                  <a:lnTo>
                    <a:pt x="2615" y="3773"/>
                  </a:lnTo>
                  <a:lnTo>
                    <a:pt x="3125" y="3220"/>
                  </a:lnTo>
                  <a:lnTo>
                    <a:pt x="3672" y="2705"/>
                  </a:lnTo>
                  <a:lnTo>
                    <a:pt x="4253" y="2228"/>
                  </a:lnTo>
                  <a:lnTo>
                    <a:pt x="4867" y="1793"/>
                  </a:lnTo>
                  <a:lnTo>
                    <a:pt x="5509" y="1401"/>
                  </a:lnTo>
                  <a:lnTo>
                    <a:pt x="6177" y="1054"/>
                  </a:lnTo>
                  <a:lnTo>
                    <a:pt x="6867" y="755"/>
                  </a:lnTo>
                  <a:lnTo>
                    <a:pt x="7577" y="503"/>
                  </a:lnTo>
                  <a:lnTo>
                    <a:pt x="8302" y="302"/>
                  </a:lnTo>
                  <a:lnTo>
                    <a:pt x="9040" y="151"/>
                  </a:lnTo>
                  <a:lnTo>
                    <a:pt x="9786" y="52"/>
                  </a:lnTo>
                  <a:lnTo>
                    <a:pt x="10538" y="4"/>
                  </a:lnTo>
                  <a:lnTo>
                    <a:pt x="10788" y="0"/>
                  </a:lnTo>
                  <a:lnTo>
                    <a:pt x="11040" y="2"/>
                  </a:lnTo>
                  <a:lnTo>
                    <a:pt x="11792" y="41"/>
                  </a:lnTo>
                  <a:lnTo>
                    <a:pt x="12539" y="132"/>
                  </a:lnTo>
                  <a:lnTo>
                    <a:pt x="13278" y="274"/>
                  </a:lnTo>
                  <a:lnTo>
                    <a:pt x="14006" y="468"/>
                  </a:lnTo>
                  <a:lnTo>
                    <a:pt x="14718" y="711"/>
                  </a:lnTo>
                  <a:lnTo>
                    <a:pt x="15412" y="1003"/>
                  </a:lnTo>
                  <a:lnTo>
                    <a:pt x="16084" y="1342"/>
                  </a:lnTo>
                  <a:lnTo>
                    <a:pt x="16730" y="1727"/>
                  </a:lnTo>
                  <a:lnTo>
                    <a:pt x="17348" y="2155"/>
                  </a:lnTo>
                  <a:lnTo>
                    <a:pt x="17935" y="2625"/>
                  </a:lnTo>
                  <a:lnTo>
                    <a:pt x="18488" y="3135"/>
                  </a:lnTo>
                  <a:lnTo>
                    <a:pt x="19004" y="3682"/>
                  </a:lnTo>
                  <a:lnTo>
                    <a:pt x="19481" y="4263"/>
                  </a:lnTo>
                  <a:lnTo>
                    <a:pt x="19916" y="4875"/>
                  </a:lnTo>
                  <a:lnTo>
                    <a:pt x="20307" y="5517"/>
                  </a:lnTo>
                  <a:lnTo>
                    <a:pt x="20653" y="6183"/>
                  </a:lnTo>
                  <a:lnTo>
                    <a:pt x="20952" y="6872"/>
                  </a:lnTo>
                  <a:lnTo>
                    <a:pt x="21202" y="7580"/>
                  </a:lnTo>
                  <a:lnTo>
                    <a:pt x="21402" y="8304"/>
                  </a:lnTo>
                  <a:lnTo>
                    <a:pt x="21569" y="9146"/>
                  </a:lnTo>
                  <a:lnTo>
                    <a:pt x="21600" y="9362"/>
                  </a:lnTo>
                  <a:lnTo>
                    <a:pt x="13014" y="9363"/>
                  </a:lnTo>
                  <a:lnTo>
                    <a:pt x="12913" y="9368"/>
                  </a:lnTo>
                  <a:lnTo>
                    <a:pt x="12318" y="9466"/>
                  </a:lnTo>
                  <a:lnTo>
                    <a:pt x="11754" y="9678"/>
                  </a:lnTo>
                  <a:lnTo>
                    <a:pt x="11241" y="9996"/>
                  </a:lnTo>
                  <a:lnTo>
                    <a:pt x="10801" y="10407"/>
                  </a:lnTo>
                  <a:lnTo>
                    <a:pt x="10449" y="10896"/>
                  </a:lnTo>
                  <a:lnTo>
                    <a:pt x="10200" y="11443"/>
                  </a:lnTo>
                  <a:lnTo>
                    <a:pt x="10063" y="12029"/>
                  </a:lnTo>
                  <a:lnTo>
                    <a:pt x="10038" y="12329"/>
                  </a:lnTo>
                  <a:lnTo>
                    <a:pt x="10038" y="21600"/>
                  </a:ln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6" name="object 6"/>
            <p:cNvGrpSpPr/>
            <p:nvPr/>
          </p:nvGrpSpPr>
          <p:grpSpPr>
            <a:xfrm>
              <a:off x="1772666" y="913886"/>
              <a:ext cx="11630069" cy="6451601"/>
              <a:chOff x="0" y="0"/>
              <a:chExt cx="11630068" cy="6451600"/>
            </a:xfrm>
          </p:grpSpPr>
          <p:sp>
            <p:nvSpPr>
              <p:cNvPr id="284" name="Shape"/>
              <p:cNvSpPr/>
              <p:nvPr/>
            </p:nvSpPr>
            <p:spPr>
              <a:xfrm>
                <a:off x="0" y="0"/>
                <a:ext cx="11630069" cy="6451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7"/>
                    </a:moveTo>
                    <a:lnTo>
                      <a:pt x="21599" y="1020"/>
                    </a:lnTo>
                    <a:lnTo>
                      <a:pt x="21597" y="1020"/>
                    </a:lnTo>
                    <a:lnTo>
                      <a:pt x="21595" y="964"/>
                    </a:lnTo>
                    <a:lnTo>
                      <a:pt x="21592" y="907"/>
                    </a:lnTo>
                    <a:lnTo>
                      <a:pt x="21588" y="907"/>
                    </a:lnTo>
                    <a:lnTo>
                      <a:pt x="21584" y="850"/>
                    </a:lnTo>
                    <a:lnTo>
                      <a:pt x="21578" y="850"/>
                    </a:lnTo>
                    <a:lnTo>
                      <a:pt x="21566" y="737"/>
                    </a:lnTo>
                    <a:lnTo>
                      <a:pt x="21559" y="737"/>
                    </a:lnTo>
                    <a:lnTo>
                      <a:pt x="21551" y="680"/>
                    </a:lnTo>
                    <a:lnTo>
                      <a:pt x="21543" y="624"/>
                    </a:lnTo>
                    <a:lnTo>
                      <a:pt x="21539" y="624"/>
                    </a:lnTo>
                    <a:lnTo>
                      <a:pt x="21539" y="20523"/>
                    </a:lnTo>
                    <a:lnTo>
                      <a:pt x="21539" y="20523"/>
                    </a:lnTo>
                    <a:lnTo>
                      <a:pt x="21537" y="20580"/>
                    </a:lnTo>
                    <a:lnTo>
                      <a:pt x="21535" y="20580"/>
                    </a:lnTo>
                    <a:lnTo>
                      <a:pt x="21532" y="20636"/>
                    </a:lnTo>
                    <a:lnTo>
                      <a:pt x="21525" y="20693"/>
                    </a:lnTo>
                    <a:lnTo>
                      <a:pt x="21520" y="20750"/>
                    </a:lnTo>
                    <a:lnTo>
                      <a:pt x="21509" y="20806"/>
                    </a:lnTo>
                    <a:lnTo>
                      <a:pt x="21503" y="20806"/>
                    </a:lnTo>
                    <a:lnTo>
                      <a:pt x="21488" y="20863"/>
                    </a:lnTo>
                    <a:lnTo>
                      <a:pt x="21480" y="20920"/>
                    </a:lnTo>
                    <a:lnTo>
                      <a:pt x="21462" y="20976"/>
                    </a:lnTo>
                    <a:lnTo>
                      <a:pt x="21453" y="21033"/>
                    </a:lnTo>
                    <a:lnTo>
                      <a:pt x="21442" y="21033"/>
                    </a:lnTo>
                    <a:lnTo>
                      <a:pt x="21432" y="21090"/>
                    </a:lnTo>
                    <a:lnTo>
                      <a:pt x="21420" y="21090"/>
                    </a:lnTo>
                    <a:lnTo>
                      <a:pt x="21397" y="21146"/>
                    </a:lnTo>
                    <a:lnTo>
                      <a:pt x="21384" y="21146"/>
                    </a:lnTo>
                    <a:lnTo>
                      <a:pt x="21357" y="21203"/>
                    </a:lnTo>
                    <a:lnTo>
                      <a:pt x="21343" y="21260"/>
                    </a:lnTo>
                    <a:lnTo>
                      <a:pt x="21314" y="21260"/>
                    </a:lnTo>
                    <a:lnTo>
                      <a:pt x="21299" y="21317"/>
                    </a:lnTo>
                    <a:lnTo>
                      <a:pt x="21268" y="21317"/>
                    </a:lnTo>
                    <a:lnTo>
                      <a:pt x="21252" y="21373"/>
                    </a:lnTo>
                    <a:lnTo>
                      <a:pt x="21218" y="21373"/>
                    </a:lnTo>
                    <a:lnTo>
                      <a:pt x="21201" y="21430"/>
                    </a:lnTo>
                    <a:lnTo>
                      <a:pt x="21149" y="21430"/>
                    </a:lnTo>
                    <a:lnTo>
                      <a:pt x="21113" y="21487"/>
                    </a:lnTo>
                    <a:lnTo>
                      <a:pt x="487" y="21487"/>
                    </a:lnTo>
                    <a:lnTo>
                      <a:pt x="451" y="21430"/>
                    </a:lnTo>
                    <a:lnTo>
                      <a:pt x="399" y="21430"/>
                    </a:lnTo>
                    <a:lnTo>
                      <a:pt x="382" y="21373"/>
                    </a:lnTo>
                    <a:lnTo>
                      <a:pt x="348" y="21373"/>
                    </a:lnTo>
                    <a:lnTo>
                      <a:pt x="332" y="21317"/>
                    </a:lnTo>
                    <a:lnTo>
                      <a:pt x="301" y="21317"/>
                    </a:lnTo>
                    <a:lnTo>
                      <a:pt x="286" y="21260"/>
                    </a:lnTo>
                    <a:lnTo>
                      <a:pt x="257" y="21260"/>
                    </a:lnTo>
                    <a:lnTo>
                      <a:pt x="243" y="21203"/>
                    </a:lnTo>
                    <a:lnTo>
                      <a:pt x="216" y="21146"/>
                    </a:lnTo>
                    <a:lnTo>
                      <a:pt x="203" y="21146"/>
                    </a:lnTo>
                    <a:lnTo>
                      <a:pt x="179" y="21090"/>
                    </a:lnTo>
                    <a:lnTo>
                      <a:pt x="168" y="21090"/>
                    </a:lnTo>
                    <a:lnTo>
                      <a:pt x="147" y="21033"/>
                    </a:lnTo>
                    <a:lnTo>
                      <a:pt x="138" y="20976"/>
                    </a:lnTo>
                    <a:lnTo>
                      <a:pt x="120" y="20920"/>
                    </a:lnTo>
                    <a:lnTo>
                      <a:pt x="112" y="20863"/>
                    </a:lnTo>
                    <a:lnTo>
                      <a:pt x="97" y="20806"/>
                    </a:lnTo>
                    <a:lnTo>
                      <a:pt x="91" y="20806"/>
                    </a:lnTo>
                    <a:lnTo>
                      <a:pt x="80" y="20750"/>
                    </a:lnTo>
                    <a:lnTo>
                      <a:pt x="75" y="20693"/>
                    </a:lnTo>
                    <a:lnTo>
                      <a:pt x="68" y="20636"/>
                    </a:lnTo>
                    <a:lnTo>
                      <a:pt x="65" y="20580"/>
                    </a:lnTo>
                    <a:lnTo>
                      <a:pt x="62" y="20523"/>
                    </a:lnTo>
                    <a:lnTo>
                      <a:pt x="61" y="20523"/>
                    </a:lnTo>
                    <a:lnTo>
                      <a:pt x="61" y="1077"/>
                    </a:lnTo>
                    <a:lnTo>
                      <a:pt x="62" y="1077"/>
                    </a:lnTo>
                    <a:lnTo>
                      <a:pt x="65" y="964"/>
                    </a:lnTo>
                    <a:lnTo>
                      <a:pt x="68" y="964"/>
                    </a:lnTo>
                    <a:lnTo>
                      <a:pt x="75" y="907"/>
                    </a:lnTo>
                    <a:lnTo>
                      <a:pt x="80" y="850"/>
                    </a:lnTo>
                    <a:lnTo>
                      <a:pt x="91" y="794"/>
                    </a:lnTo>
                    <a:lnTo>
                      <a:pt x="97" y="737"/>
                    </a:lnTo>
                    <a:lnTo>
                      <a:pt x="112" y="680"/>
                    </a:lnTo>
                    <a:lnTo>
                      <a:pt x="120" y="680"/>
                    </a:lnTo>
                    <a:lnTo>
                      <a:pt x="138" y="624"/>
                    </a:lnTo>
                    <a:lnTo>
                      <a:pt x="147" y="567"/>
                    </a:lnTo>
                    <a:lnTo>
                      <a:pt x="168" y="510"/>
                    </a:lnTo>
                    <a:lnTo>
                      <a:pt x="179" y="510"/>
                    </a:lnTo>
                    <a:lnTo>
                      <a:pt x="203" y="454"/>
                    </a:lnTo>
                    <a:lnTo>
                      <a:pt x="216" y="397"/>
                    </a:lnTo>
                    <a:lnTo>
                      <a:pt x="243" y="340"/>
                    </a:lnTo>
                    <a:lnTo>
                      <a:pt x="257" y="340"/>
                    </a:lnTo>
                    <a:lnTo>
                      <a:pt x="286" y="283"/>
                    </a:lnTo>
                    <a:lnTo>
                      <a:pt x="301" y="283"/>
                    </a:lnTo>
                    <a:lnTo>
                      <a:pt x="332" y="227"/>
                    </a:lnTo>
                    <a:lnTo>
                      <a:pt x="348" y="227"/>
                    </a:lnTo>
                    <a:lnTo>
                      <a:pt x="382" y="170"/>
                    </a:lnTo>
                    <a:lnTo>
                      <a:pt x="433" y="170"/>
                    </a:lnTo>
                    <a:lnTo>
                      <a:pt x="451" y="113"/>
                    </a:lnTo>
                    <a:lnTo>
                      <a:pt x="561" y="113"/>
                    </a:lnTo>
                    <a:lnTo>
                      <a:pt x="599" y="57"/>
                    </a:lnTo>
                    <a:lnTo>
                      <a:pt x="21001" y="57"/>
                    </a:lnTo>
                    <a:lnTo>
                      <a:pt x="21039" y="113"/>
                    </a:lnTo>
                    <a:lnTo>
                      <a:pt x="21149" y="113"/>
                    </a:lnTo>
                    <a:lnTo>
                      <a:pt x="21167" y="170"/>
                    </a:lnTo>
                    <a:lnTo>
                      <a:pt x="21218" y="170"/>
                    </a:lnTo>
                    <a:lnTo>
                      <a:pt x="21252" y="227"/>
                    </a:lnTo>
                    <a:lnTo>
                      <a:pt x="21268" y="227"/>
                    </a:lnTo>
                    <a:lnTo>
                      <a:pt x="21283" y="283"/>
                    </a:lnTo>
                    <a:lnTo>
                      <a:pt x="21314" y="283"/>
                    </a:lnTo>
                    <a:lnTo>
                      <a:pt x="21343" y="340"/>
                    </a:lnTo>
                    <a:lnTo>
                      <a:pt x="21357" y="340"/>
                    </a:lnTo>
                    <a:lnTo>
                      <a:pt x="21384" y="397"/>
                    </a:lnTo>
                    <a:lnTo>
                      <a:pt x="21397" y="454"/>
                    </a:lnTo>
                    <a:lnTo>
                      <a:pt x="21420" y="510"/>
                    </a:lnTo>
                    <a:lnTo>
                      <a:pt x="21432" y="510"/>
                    </a:lnTo>
                    <a:lnTo>
                      <a:pt x="21442" y="567"/>
                    </a:lnTo>
                    <a:lnTo>
                      <a:pt x="21453" y="567"/>
                    </a:lnTo>
                    <a:lnTo>
                      <a:pt x="21462" y="624"/>
                    </a:lnTo>
                    <a:lnTo>
                      <a:pt x="21480" y="680"/>
                    </a:lnTo>
                    <a:lnTo>
                      <a:pt x="21488" y="680"/>
                    </a:lnTo>
                    <a:lnTo>
                      <a:pt x="21503" y="737"/>
                    </a:lnTo>
                    <a:lnTo>
                      <a:pt x="21509" y="794"/>
                    </a:lnTo>
                    <a:lnTo>
                      <a:pt x="21520" y="850"/>
                    </a:lnTo>
                    <a:lnTo>
                      <a:pt x="21525" y="907"/>
                    </a:lnTo>
                    <a:lnTo>
                      <a:pt x="21532" y="964"/>
                    </a:lnTo>
                    <a:lnTo>
                      <a:pt x="21535" y="964"/>
                    </a:lnTo>
                    <a:lnTo>
                      <a:pt x="21537" y="1020"/>
                    </a:lnTo>
                    <a:lnTo>
                      <a:pt x="21539" y="1077"/>
                    </a:lnTo>
                    <a:lnTo>
                      <a:pt x="21539" y="1077"/>
                    </a:lnTo>
                    <a:lnTo>
                      <a:pt x="21539" y="624"/>
                    </a:lnTo>
                    <a:lnTo>
                      <a:pt x="21535" y="624"/>
                    </a:lnTo>
                    <a:lnTo>
                      <a:pt x="21525" y="567"/>
                    </a:lnTo>
                    <a:lnTo>
                      <a:pt x="21515" y="567"/>
                    </a:lnTo>
                    <a:lnTo>
                      <a:pt x="21504" y="510"/>
                    </a:lnTo>
                    <a:lnTo>
                      <a:pt x="21481" y="454"/>
                    </a:lnTo>
                    <a:lnTo>
                      <a:pt x="21469" y="397"/>
                    </a:lnTo>
                    <a:lnTo>
                      <a:pt x="21455" y="397"/>
                    </a:lnTo>
                    <a:lnTo>
                      <a:pt x="21442" y="340"/>
                    </a:lnTo>
                    <a:lnTo>
                      <a:pt x="21428" y="340"/>
                    </a:lnTo>
                    <a:lnTo>
                      <a:pt x="21399" y="283"/>
                    </a:lnTo>
                    <a:lnTo>
                      <a:pt x="21383" y="283"/>
                    </a:lnTo>
                    <a:lnTo>
                      <a:pt x="21367" y="227"/>
                    </a:lnTo>
                    <a:lnTo>
                      <a:pt x="21351" y="227"/>
                    </a:lnTo>
                    <a:lnTo>
                      <a:pt x="21334" y="170"/>
                    </a:lnTo>
                    <a:lnTo>
                      <a:pt x="21300" y="170"/>
                    </a:lnTo>
                    <a:lnTo>
                      <a:pt x="21282" y="113"/>
                    </a:lnTo>
                    <a:lnTo>
                      <a:pt x="21245" y="113"/>
                    </a:lnTo>
                    <a:lnTo>
                      <a:pt x="21226" y="57"/>
                    </a:lnTo>
                    <a:lnTo>
                      <a:pt x="21168" y="57"/>
                    </a:lnTo>
                    <a:lnTo>
                      <a:pt x="21128" y="0"/>
                    </a:lnTo>
                    <a:lnTo>
                      <a:pt x="472" y="0"/>
                    </a:lnTo>
                    <a:lnTo>
                      <a:pt x="432" y="57"/>
                    </a:lnTo>
                    <a:lnTo>
                      <a:pt x="374" y="57"/>
                    </a:lnTo>
                    <a:lnTo>
                      <a:pt x="355" y="113"/>
                    </a:lnTo>
                    <a:lnTo>
                      <a:pt x="318" y="113"/>
                    </a:lnTo>
                    <a:lnTo>
                      <a:pt x="300" y="170"/>
                    </a:lnTo>
                    <a:lnTo>
                      <a:pt x="266" y="170"/>
                    </a:lnTo>
                    <a:lnTo>
                      <a:pt x="249" y="227"/>
                    </a:lnTo>
                    <a:lnTo>
                      <a:pt x="217" y="283"/>
                    </a:lnTo>
                    <a:lnTo>
                      <a:pt x="201" y="283"/>
                    </a:lnTo>
                    <a:lnTo>
                      <a:pt x="172" y="340"/>
                    </a:lnTo>
                    <a:lnTo>
                      <a:pt x="158" y="340"/>
                    </a:lnTo>
                    <a:lnTo>
                      <a:pt x="131" y="397"/>
                    </a:lnTo>
                    <a:lnTo>
                      <a:pt x="119" y="454"/>
                    </a:lnTo>
                    <a:lnTo>
                      <a:pt x="96" y="510"/>
                    </a:lnTo>
                    <a:lnTo>
                      <a:pt x="85" y="567"/>
                    </a:lnTo>
                    <a:lnTo>
                      <a:pt x="65" y="624"/>
                    </a:lnTo>
                    <a:lnTo>
                      <a:pt x="57" y="624"/>
                    </a:lnTo>
                    <a:lnTo>
                      <a:pt x="41" y="737"/>
                    </a:lnTo>
                    <a:lnTo>
                      <a:pt x="34" y="737"/>
                    </a:lnTo>
                    <a:lnTo>
                      <a:pt x="21" y="850"/>
                    </a:lnTo>
                    <a:lnTo>
                      <a:pt x="16" y="850"/>
                    </a:lnTo>
                    <a:lnTo>
                      <a:pt x="8" y="907"/>
                    </a:lnTo>
                    <a:lnTo>
                      <a:pt x="5" y="964"/>
                    </a:lnTo>
                    <a:lnTo>
                      <a:pt x="1" y="1020"/>
                    </a:lnTo>
                    <a:lnTo>
                      <a:pt x="0" y="1077"/>
                    </a:lnTo>
                    <a:lnTo>
                      <a:pt x="0" y="20523"/>
                    </a:lnTo>
                    <a:lnTo>
                      <a:pt x="1" y="20523"/>
                    </a:lnTo>
                    <a:lnTo>
                      <a:pt x="5" y="20636"/>
                    </a:lnTo>
                    <a:lnTo>
                      <a:pt x="8" y="20636"/>
                    </a:lnTo>
                    <a:lnTo>
                      <a:pt x="16" y="20750"/>
                    </a:lnTo>
                    <a:lnTo>
                      <a:pt x="21" y="20750"/>
                    </a:lnTo>
                    <a:lnTo>
                      <a:pt x="34" y="20806"/>
                    </a:lnTo>
                    <a:lnTo>
                      <a:pt x="41" y="20863"/>
                    </a:lnTo>
                    <a:lnTo>
                      <a:pt x="57" y="20920"/>
                    </a:lnTo>
                    <a:lnTo>
                      <a:pt x="65" y="20976"/>
                    </a:lnTo>
                    <a:lnTo>
                      <a:pt x="85" y="21033"/>
                    </a:lnTo>
                    <a:lnTo>
                      <a:pt x="96" y="21090"/>
                    </a:lnTo>
                    <a:lnTo>
                      <a:pt x="119" y="21146"/>
                    </a:lnTo>
                    <a:lnTo>
                      <a:pt x="131" y="21146"/>
                    </a:lnTo>
                    <a:lnTo>
                      <a:pt x="158" y="21203"/>
                    </a:lnTo>
                    <a:lnTo>
                      <a:pt x="172" y="21260"/>
                    </a:lnTo>
                    <a:lnTo>
                      <a:pt x="201" y="21317"/>
                    </a:lnTo>
                    <a:lnTo>
                      <a:pt x="217" y="21317"/>
                    </a:lnTo>
                    <a:lnTo>
                      <a:pt x="249" y="21373"/>
                    </a:lnTo>
                    <a:lnTo>
                      <a:pt x="266" y="21373"/>
                    </a:lnTo>
                    <a:lnTo>
                      <a:pt x="300" y="21430"/>
                    </a:lnTo>
                    <a:lnTo>
                      <a:pt x="318" y="21430"/>
                    </a:lnTo>
                    <a:lnTo>
                      <a:pt x="355" y="21487"/>
                    </a:lnTo>
                    <a:lnTo>
                      <a:pt x="374" y="21487"/>
                    </a:lnTo>
                    <a:lnTo>
                      <a:pt x="412" y="21543"/>
                    </a:lnTo>
                    <a:lnTo>
                      <a:pt x="472" y="21543"/>
                    </a:lnTo>
                    <a:lnTo>
                      <a:pt x="492" y="21600"/>
                    </a:lnTo>
                    <a:lnTo>
                      <a:pt x="21108" y="21600"/>
                    </a:lnTo>
                    <a:lnTo>
                      <a:pt x="21128" y="21543"/>
                    </a:lnTo>
                    <a:lnTo>
                      <a:pt x="21188" y="21543"/>
                    </a:lnTo>
                    <a:lnTo>
                      <a:pt x="21226" y="21487"/>
                    </a:lnTo>
                    <a:lnTo>
                      <a:pt x="21245" y="21487"/>
                    </a:lnTo>
                    <a:lnTo>
                      <a:pt x="21282" y="21430"/>
                    </a:lnTo>
                    <a:lnTo>
                      <a:pt x="21300" y="21430"/>
                    </a:lnTo>
                    <a:lnTo>
                      <a:pt x="21334" y="21373"/>
                    </a:lnTo>
                    <a:lnTo>
                      <a:pt x="21367" y="21373"/>
                    </a:lnTo>
                    <a:lnTo>
                      <a:pt x="21383" y="21317"/>
                    </a:lnTo>
                    <a:lnTo>
                      <a:pt x="21399" y="21317"/>
                    </a:lnTo>
                    <a:lnTo>
                      <a:pt x="21428" y="21260"/>
                    </a:lnTo>
                    <a:lnTo>
                      <a:pt x="21442" y="21203"/>
                    </a:lnTo>
                    <a:lnTo>
                      <a:pt x="21455" y="21203"/>
                    </a:lnTo>
                    <a:lnTo>
                      <a:pt x="21469" y="21146"/>
                    </a:lnTo>
                    <a:lnTo>
                      <a:pt x="21481" y="21146"/>
                    </a:lnTo>
                    <a:lnTo>
                      <a:pt x="21504" y="21090"/>
                    </a:lnTo>
                    <a:lnTo>
                      <a:pt x="21515" y="21033"/>
                    </a:lnTo>
                    <a:lnTo>
                      <a:pt x="21525" y="20976"/>
                    </a:lnTo>
                    <a:lnTo>
                      <a:pt x="21535" y="20976"/>
                    </a:lnTo>
                    <a:lnTo>
                      <a:pt x="21543" y="20920"/>
                    </a:lnTo>
                    <a:lnTo>
                      <a:pt x="21551" y="20920"/>
                    </a:lnTo>
                    <a:lnTo>
                      <a:pt x="21559" y="20863"/>
                    </a:lnTo>
                    <a:lnTo>
                      <a:pt x="21566" y="20806"/>
                    </a:lnTo>
                    <a:lnTo>
                      <a:pt x="21578" y="20750"/>
                    </a:lnTo>
                    <a:lnTo>
                      <a:pt x="21584" y="20750"/>
                    </a:lnTo>
                    <a:lnTo>
                      <a:pt x="21588" y="20693"/>
                    </a:lnTo>
                    <a:lnTo>
                      <a:pt x="21592" y="20636"/>
                    </a:lnTo>
                    <a:lnTo>
                      <a:pt x="21595" y="20636"/>
                    </a:lnTo>
                    <a:lnTo>
                      <a:pt x="21597" y="20580"/>
                    </a:lnTo>
                    <a:lnTo>
                      <a:pt x="21599" y="20523"/>
                    </a:lnTo>
                    <a:lnTo>
                      <a:pt x="21600" y="20523"/>
                    </a:lnTo>
                    <a:lnTo>
                      <a:pt x="21600" y="1077"/>
                    </a:lnTo>
                    <a:close/>
                  </a:path>
                </a:pathLst>
              </a:custGeom>
              <a:solidFill>
                <a:srgbClr val="3F3C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5" name="Shape"/>
              <p:cNvSpPr/>
              <p:nvPr/>
            </p:nvSpPr>
            <p:spPr>
              <a:xfrm>
                <a:off x="864497" y="359020"/>
                <a:ext cx="9901041" cy="5401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225"/>
                    </a:moveTo>
                    <a:lnTo>
                      <a:pt x="21596" y="2209"/>
                    </a:lnTo>
                    <a:lnTo>
                      <a:pt x="21583" y="2184"/>
                    </a:lnTo>
                    <a:lnTo>
                      <a:pt x="21574" y="2178"/>
                    </a:lnTo>
                    <a:lnTo>
                      <a:pt x="16903" y="2178"/>
                    </a:lnTo>
                    <a:lnTo>
                      <a:pt x="16903" y="47"/>
                    </a:lnTo>
                    <a:lnTo>
                      <a:pt x="16899" y="32"/>
                    </a:lnTo>
                    <a:lnTo>
                      <a:pt x="16885" y="6"/>
                    </a:lnTo>
                    <a:lnTo>
                      <a:pt x="16877" y="0"/>
                    </a:lnTo>
                    <a:lnTo>
                      <a:pt x="16857" y="0"/>
                    </a:lnTo>
                    <a:lnTo>
                      <a:pt x="16849" y="6"/>
                    </a:lnTo>
                    <a:lnTo>
                      <a:pt x="16835" y="32"/>
                    </a:lnTo>
                    <a:lnTo>
                      <a:pt x="16832" y="47"/>
                    </a:lnTo>
                    <a:lnTo>
                      <a:pt x="16832" y="2178"/>
                    </a:lnTo>
                    <a:lnTo>
                      <a:pt x="11529" y="2178"/>
                    </a:lnTo>
                    <a:lnTo>
                      <a:pt x="11529" y="47"/>
                    </a:lnTo>
                    <a:lnTo>
                      <a:pt x="11526" y="32"/>
                    </a:lnTo>
                    <a:lnTo>
                      <a:pt x="11512" y="6"/>
                    </a:lnTo>
                    <a:lnTo>
                      <a:pt x="11504" y="0"/>
                    </a:lnTo>
                    <a:lnTo>
                      <a:pt x="11484" y="0"/>
                    </a:lnTo>
                    <a:lnTo>
                      <a:pt x="11476" y="6"/>
                    </a:lnTo>
                    <a:lnTo>
                      <a:pt x="11462" y="32"/>
                    </a:lnTo>
                    <a:lnTo>
                      <a:pt x="11458" y="47"/>
                    </a:lnTo>
                    <a:lnTo>
                      <a:pt x="11458" y="2178"/>
                    </a:lnTo>
                    <a:lnTo>
                      <a:pt x="6156" y="2178"/>
                    </a:lnTo>
                    <a:lnTo>
                      <a:pt x="6156" y="47"/>
                    </a:lnTo>
                    <a:lnTo>
                      <a:pt x="6153" y="32"/>
                    </a:lnTo>
                    <a:lnTo>
                      <a:pt x="6139" y="6"/>
                    </a:lnTo>
                    <a:lnTo>
                      <a:pt x="6130" y="0"/>
                    </a:lnTo>
                    <a:lnTo>
                      <a:pt x="6111" y="0"/>
                    </a:lnTo>
                    <a:lnTo>
                      <a:pt x="6102" y="6"/>
                    </a:lnTo>
                    <a:lnTo>
                      <a:pt x="6088" y="32"/>
                    </a:lnTo>
                    <a:lnTo>
                      <a:pt x="6085" y="47"/>
                    </a:lnTo>
                    <a:lnTo>
                      <a:pt x="6085" y="2178"/>
                    </a:lnTo>
                    <a:lnTo>
                      <a:pt x="26" y="2178"/>
                    </a:lnTo>
                    <a:lnTo>
                      <a:pt x="17" y="2184"/>
                    </a:lnTo>
                    <a:lnTo>
                      <a:pt x="3" y="2209"/>
                    </a:lnTo>
                    <a:lnTo>
                      <a:pt x="0" y="2225"/>
                    </a:lnTo>
                    <a:lnTo>
                      <a:pt x="0" y="2261"/>
                    </a:lnTo>
                    <a:lnTo>
                      <a:pt x="3" y="2276"/>
                    </a:lnTo>
                    <a:lnTo>
                      <a:pt x="17" y="2302"/>
                    </a:lnTo>
                    <a:lnTo>
                      <a:pt x="26" y="2308"/>
                    </a:lnTo>
                    <a:lnTo>
                      <a:pt x="6085" y="2308"/>
                    </a:lnTo>
                    <a:lnTo>
                      <a:pt x="6085" y="21553"/>
                    </a:lnTo>
                    <a:lnTo>
                      <a:pt x="6088" y="21568"/>
                    </a:lnTo>
                    <a:lnTo>
                      <a:pt x="6102" y="21594"/>
                    </a:lnTo>
                    <a:lnTo>
                      <a:pt x="6111" y="21600"/>
                    </a:lnTo>
                    <a:lnTo>
                      <a:pt x="6130" y="21600"/>
                    </a:lnTo>
                    <a:lnTo>
                      <a:pt x="6139" y="21594"/>
                    </a:lnTo>
                    <a:lnTo>
                      <a:pt x="6153" y="21568"/>
                    </a:lnTo>
                    <a:lnTo>
                      <a:pt x="6156" y="21553"/>
                    </a:lnTo>
                    <a:lnTo>
                      <a:pt x="6156" y="2308"/>
                    </a:lnTo>
                    <a:lnTo>
                      <a:pt x="11458" y="2308"/>
                    </a:lnTo>
                    <a:lnTo>
                      <a:pt x="11458" y="21553"/>
                    </a:lnTo>
                    <a:lnTo>
                      <a:pt x="11462" y="21568"/>
                    </a:lnTo>
                    <a:lnTo>
                      <a:pt x="11476" y="21594"/>
                    </a:lnTo>
                    <a:lnTo>
                      <a:pt x="11484" y="21600"/>
                    </a:lnTo>
                    <a:lnTo>
                      <a:pt x="11504" y="21600"/>
                    </a:lnTo>
                    <a:lnTo>
                      <a:pt x="11512" y="21594"/>
                    </a:lnTo>
                    <a:lnTo>
                      <a:pt x="11526" y="21568"/>
                    </a:lnTo>
                    <a:lnTo>
                      <a:pt x="11529" y="21553"/>
                    </a:lnTo>
                    <a:lnTo>
                      <a:pt x="11529" y="2308"/>
                    </a:lnTo>
                    <a:lnTo>
                      <a:pt x="16832" y="2308"/>
                    </a:lnTo>
                    <a:lnTo>
                      <a:pt x="16832" y="21553"/>
                    </a:lnTo>
                    <a:lnTo>
                      <a:pt x="16835" y="21568"/>
                    </a:lnTo>
                    <a:lnTo>
                      <a:pt x="16849" y="21594"/>
                    </a:lnTo>
                    <a:lnTo>
                      <a:pt x="16857" y="21600"/>
                    </a:lnTo>
                    <a:lnTo>
                      <a:pt x="16877" y="21600"/>
                    </a:lnTo>
                    <a:lnTo>
                      <a:pt x="16885" y="21594"/>
                    </a:lnTo>
                    <a:lnTo>
                      <a:pt x="16899" y="21568"/>
                    </a:lnTo>
                    <a:lnTo>
                      <a:pt x="16903" y="21553"/>
                    </a:lnTo>
                    <a:lnTo>
                      <a:pt x="16903" y="2308"/>
                    </a:lnTo>
                    <a:lnTo>
                      <a:pt x="21574" y="2308"/>
                    </a:lnTo>
                    <a:lnTo>
                      <a:pt x="21583" y="2302"/>
                    </a:lnTo>
                    <a:lnTo>
                      <a:pt x="21596" y="2276"/>
                    </a:lnTo>
                    <a:lnTo>
                      <a:pt x="21600" y="2261"/>
                    </a:lnTo>
                    <a:lnTo>
                      <a:pt x="21600" y="222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290" name="object 7"/>
            <p:cNvGrpSpPr/>
            <p:nvPr/>
          </p:nvGrpSpPr>
          <p:grpSpPr>
            <a:xfrm>
              <a:off x="3189733" y="2341315"/>
              <a:ext cx="8311323" cy="1617591"/>
              <a:chOff x="0" y="0"/>
              <a:chExt cx="8311321" cy="1617589"/>
            </a:xfrm>
          </p:grpSpPr>
          <p:sp>
            <p:nvSpPr>
              <p:cNvPr id="287" name="Shape"/>
              <p:cNvSpPr/>
              <p:nvPr/>
            </p:nvSpPr>
            <p:spPr>
              <a:xfrm>
                <a:off x="0" y="342713"/>
                <a:ext cx="742798" cy="850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43"/>
                    </a:moveTo>
                    <a:lnTo>
                      <a:pt x="20875" y="461"/>
                    </a:lnTo>
                    <a:lnTo>
                      <a:pt x="19606" y="0"/>
                    </a:lnTo>
                    <a:lnTo>
                      <a:pt x="1994" y="0"/>
                    </a:lnTo>
                    <a:lnTo>
                      <a:pt x="526" y="633"/>
                    </a:lnTo>
                    <a:lnTo>
                      <a:pt x="0" y="1743"/>
                    </a:lnTo>
                    <a:lnTo>
                      <a:pt x="0" y="19858"/>
                    </a:lnTo>
                    <a:lnTo>
                      <a:pt x="724" y="21140"/>
                    </a:lnTo>
                    <a:lnTo>
                      <a:pt x="1994" y="21600"/>
                    </a:lnTo>
                    <a:lnTo>
                      <a:pt x="19606" y="21600"/>
                    </a:lnTo>
                    <a:lnTo>
                      <a:pt x="21074" y="20967"/>
                    </a:lnTo>
                    <a:lnTo>
                      <a:pt x="21600" y="19858"/>
                    </a:lnTo>
                    <a:lnTo>
                      <a:pt x="21600" y="1743"/>
                    </a:lnTo>
                    <a:close/>
                  </a:path>
                </a:pathLst>
              </a:custGeom>
              <a:solidFill>
                <a:srgbClr val="334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8" name="Shape"/>
              <p:cNvSpPr/>
              <p:nvPr/>
            </p:nvSpPr>
            <p:spPr>
              <a:xfrm>
                <a:off x="2772935" y="767027"/>
                <a:ext cx="742831" cy="850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42"/>
                    </a:moveTo>
                    <a:lnTo>
                      <a:pt x="20875" y="460"/>
                    </a:lnTo>
                    <a:lnTo>
                      <a:pt x="19605" y="0"/>
                    </a:lnTo>
                    <a:lnTo>
                      <a:pt x="1995" y="0"/>
                    </a:lnTo>
                    <a:lnTo>
                      <a:pt x="527" y="633"/>
                    </a:lnTo>
                    <a:lnTo>
                      <a:pt x="0" y="1742"/>
                    </a:lnTo>
                    <a:lnTo>
                      <a:pt x="0" y="19858"/>
                    </a:lnTo>
                    <a:lnTo>
                      <a:pt x="725" y="21140"/>
                    </a:lnTo>
                    <a:lnTo>
                      <a:pt x="1995" y="21600"/>
                    </a:lnTo>
                    <a:lnTo>
                      <a:pt x="19605" y="21600"/>
                    </a:lnTo>
                    <a:lnTo>
                      <a:pt x="21073" y="20967"/>
                    </a:lnTo>
                    <a:lnTo>
                      <a:pt x="21600" y="19858"/>
                    </a:lnTo>
                    <a:lnTo>
                      <a:pt x="21600" y="1742"/>
                    </a:lnTo>
                    <a:close/>
                  </a:path>
                </a:pathLst>
              </a:custGeom>
              <a:solidFill>
                <a:srgbClr val="334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9" name="Shape"/>
              <p:cNvSpPr/>
              <p:nvPr/>
            </p:nvSpPr>
            <p:spPr>
              <a:xfrm>
                <a:off x="7568507" y="0"/>
                <a:ext cx="742815" cy="850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43"/>
                    </a:moveTo>
                    <a:lnTo>
                      <a:pt x="20875" y="461"/>
                    </a:lnTo>
                    <a:lnTo>
                      <a:pt x="19605" y="0"/>
                    </a:lnTo>
                    <a:lnTo>
                      <a:pt x="1994" y="0"/>
                    </a:lnTo>
                    <a:lnTo>
                      <a:pt x="527" y="633"/>
                    </a:lnTo>
                    <a:lnTo>
                      <a:pt x="0" y="1743"/>
                    </a:lnTo>
                    <a:lnTo>
                      <a:pt x="0" y="19858"/>
                    </a:lnTo>
                    <a:lnTo>
                      <a:pt x="724" y="21140"/>
                    </a:lnTo>
                    <a:lnTo>
                      <a:pt x="1994" y="21600"/>
                    </a:lnTo>
                    <a:lnTo>
                      <a:pt x="19605" y="21600"/>
                    </a:lnTo>
                    <a:lnTo>
                      <a:pt x="21073" y="20967"/>
                    </a:lnTo>
                    <a:lnTo>
                      <a:pt x="21600" y="19858"/>
                    </a:lnTo>
                    <a:lnTo>
                      <a:pt x="21600" y="1743"/>
                    </a:lnTo>
                    <a:close/>
                  </a:path>
                </a:pathLst>
              </a:custGeom>
              <a:solidFill>
                <a:srgbClr val="334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293" name="object 8"/>
            <p:cNvGrpSpPr/>
            <p:nvPr/>
          </p:nvGrpSpPr>
          <p:grpSpPr>
            <a:xfrm>
              <a:off x="11345436" y="2537149"/>
              <a:ext cx="1215865" cy="2107169"/>
              <a:chOff x="0" y="0"/>
              <a:chExt cx="1215864" cy="2107168"/>
            </a:xfrm>
          </p:grpSpPr>
          <p:sp>
            <p:nvSpPr>
              <p:cNvPr id="291" name="Shape"/>
              <p:cNvSpPr/>
              <p:nvPr/>
            </p:nvSpPr>
            <p:spPr>
              <a:xfrm>
                <a:off x="0" y="1256606"/>
                <a:ext cx="742831" cy="850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43"/>
                    </a:moveTo>
                    <a:lnTo>
                      <a:pt x="20875" y="461"/>
                    </a:lnTo>
                    <a:lnTo>
                      <a:pt x="19605" y="0"/>
                    </a:lnTo>
                    <a:lnTo>
                      <a:pt x="1995" y="0"/>
                    </a:lnTo>
                    <a:lnTo>
                      <a:pt x="527" y="633"/>
                    </a:lnTo>
                    <a:lnTo>
                      <a:pt x="0" y="1743"/>
                    </a:lnTo>
                    <a:lnTo>
                      <a:pt x="0" y="19858"/>
                    </a:lnTo>
                    <a:lnTo>
                      <a:pt x="725" y="21140"/>
                    </a:lnTo>
                    <a:lnTo>
                      <a:pt x="1995" y="21600"/>
                    </a:lnTo>
                    <a:lnTo>
                      <a:pt x="19605" y="21600"/>
                    </a:lnTo>
                    <a:lnTo>
                      <a:pt x="21073" y="20967"/>
                    </a:lnTo>
                    <a:lnTo>
                      <a:pt x="21600" y="19858"/>
                    </a:lnTo>
                    <a:lnTo>
                      <a:pt x="21600" y="1743"/>
                    </a:lnTo>
                    <a:close/>
                  </a:path>
                </a:pathLst>
              </a:custGeom>
              <a:solidFill>
                <a:srgbClr val="E6E6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2" name="Shape"/>
              <p:cNvSpPr/>
              <p:nvPr/>
            </p:nvSpPr>
            <p:spPr>
              <a:xfrm>
                <a:off x="473032" y="0"/>
                <a:ext cx="742833" cy="850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43"/>
                    </a:moveTo>
                    <a:lnTo>
                      <a:pt x="20875" y="461"/>
                    </a:lnTo>
                    <a:lnTo>
                      <a:pt x="19605" y="0"/>
                    </a:lnTo>
                    <a:lnTo>
                      <a:pt x="1995" y="0"/>
                    </a:lnTo>
                    <a:lnTo>
                      <a:pt x="527" y="633"/>
                    </a:lnTo>
                    <a:lnTo>
                      <a:pt x="0" y="1743"/>
                    </a:lnTo>
                    <a:lnTo>
                      <a:pt x="0" y="19858"/>
                    </a:lnTo>
                    <a:lnTo>
                      <a:pt x="725" y="21140"/>
                    </a:lnTo>
                    <a:lnTo>
                      <a:pt x="1995" y="21600"/>
                    </a:lnTo>
                    <a:lnTo>
                      <a:pt x="19605" y="21600"/>
                    </a:lnTo>
                    <a:lnTo>
                      <a:pt x="21073" y="20967"/>
                    </a:lnTo>
                    <a:lnTo>
                      <a:pt x="21600" y="19858"/>
                    </a:lnTo>
                    <a:lnTo>
                      <a:pt x="21600" y="1743"/>
                    </a:lnTo>
                    <a:close/>
                  </a:path>
                </a:pathLst>
              </a:custGeom>
              <a:solidFill>
                <a:srgbClr val="E6E6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294" name="object 9"/>
            <p:cNvSpPr/>
            <p:nvPr/>
          </p:nvSpPr>
          <p:spPr>
            <a:xfrm>
              <a:off x="9322832" y="3532640"/>
              <a:ext cx="742822" cy="850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06" y="21600"/>
                  </a:moveTo>
                  <a:lnTo>
                    <a:pt x="1994" y="21600"/>
                  </a:lnTo>
                  <a:lnTo>
                    <a:pt x="1855" y="21588"/>
                  </a:lnTo>
                  <a:lnTo>
                    <a:pt x="527" y="20967"/>
                  </a:lnTo>
                  <a:lnTo>
                    <a:pt x="0" y="19858"/>
                  </a:lnTo>
                  <a:lnTo>
                    <a:pt x="0" y="1743"/>
                  </a:lnTo>
                  <a:lnTo>
                    <a:pt x="725" y="460"/>
                  </a:lnTo>
                  <a:lnTo>
                    <a:pt x="1994" y="0"/>
                  </a:lnTo>
                  <a:lnTo>
                    <a:pt x="19606" y="0"/>
                  </a:lnTo>
                  <a:lnTo>
                    <a:pt x="21073" y="633"/>
                  </a:lnTo>
                  <a:lnTo>
                    <a:pt x="21600" y="1743"/>
                  </a:lnTo>
                  <a:lnTo>
                    <a:pt x="21600" y="19858"/>
                  </a:lnTo>
                  <a:lnTo>
                    <a:pt x="20875" y="21140"/>
                  </a:lnTo>
                  <a:lnTo>
                    <a:pt x="19745" y="21588"/>
                  </a:lnTo>
                  <a:close/>
                </a:path>
              </a:pathLst>
            </a:custGeom>
            <a:solidFill>
              <a:srgbClr val="FF6583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5" name="object 10"/>
            <p:cNvSpPr/>
            <p:nvPr/>
          </p:nvSpPr>
          <p:spPr>
            <a:xfrm>
              <a:off x="4331533" y="2684022"/>
              <a:ext cx="742823" cy="85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06" y="21600"/>
                  </a:moveTo>
                  <a:lnTo>
                    <a:pt x="1994" y="21600"/>
                  </a:lnTo>
                  <a:lnTo>
                    <a:pt x="1855" y="21588"/>
                  </a:lnTo>
                  <a:lnTo>
                    <a:pt x="526" y="20967"/>
                  </a:lnTo>
                  <a:lnTo>
                    <a:pt x="0" y="19858"/>
                  </a:lnTo>
                  <a:lnTo>
                    <a:pt x="0" y="1743"/>
                  </a:lnTo>
                  <a:lnTo>
                    <a:pt x="725" y="460"/>
                  </a:lnTo>
                  <a:lnTo>
                    <a:pt x="1994" y="0"/>
                  </a:lnTo>
                  <a:lnTo>
                    <a:pt x="19606" y="0"/>
                  </a:lnTo>
                  <a:lnTo>
                    <a:pt x="21073" y="633"/>
                  </a:lnTo>
                  <a:lnTo>
                    <a:pt x="21600" y="1743"/>
                  </a:lnTo>
                  <a:lnTo>
                    <a:pt x="21600" y="19858"/>
                  </a:lnTo>
                  <a:lnTo>
                    <a:pt x="20875" y="21140"/>
                  </a:lnTo>
                  <a:lnTo>
                    <a:pt x="19745" y="21588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0" name="object 11"/>
            <p:cNvGrpSpPr/>
            <p:nvPr/>
          </p:nvGrpSpPr>
          <p:grpSpPr>
            <a:xfrm>
              <a:off x="3517968" y="1452433"/>
              <a:ext cx="8449328" cy="130557"/>
              <a:chOff x="0" y="0"/>
              <a:chExt cx="8449327" cy="130556"/>
            </a:xfrm>
          </p:grpSpPr>
          <p:sp>
            <p:nvSpPr>
              <p:cNvPr id="296" name="Shape"/>
              <p:cNvSpPr/>
              <p:nvPr/>
            </p:nvSpPr>
            <p:spPr>
              <a:xfrm>
                <a:off x="0" y="0"/>
                <a:ext cx="1060247" cy="13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9368"/>
                    </a:moveTo>
                    <a:lnTo>
                      <a:pt x="20942" y="1370"/>
                    </a:lnTo>
                    <a:lnTo>
                      <a:pt x="20447" y="0"/>
                    </a:lnTo>
                    <a:lnTo>
                      <a:pt x="1153" y="0"/>
                    </a:lnTo>
                    <a:lnTo>
                      <a:pt x="169" y="5342"/>
                    </a:lnTo>
                    <a:lnTo>
                      <a:pt x="0" y="9368"/>
                    </a:lnTo>
                    <a:lnTo>
                      <a:pt x="0" y="12232"/>
                    </a:lnTo>
                    <a:lnTo>
                      <a:pt x="658" y="20230"/>
                    </a:lnTo>
                    <a:lnTo>
                      <a:pt x="1153" y="21600"/>
                    </a:lnTo>
                    <a:lnTo>
                      <a:pt x="20447" y="21600"/>
                    </a:lnTo>
                    <a:lnTo>
                      <a:pt x="21432" y="16255"/>
                    </a:lnTo>
                    <a:lnTo>
                      <a:pt x="21600" y="12232"/>
                    </a:lnTo>
                    <a:lnTo>
                      <a:pt x="21600" y="9368"/>
                    </a:lnTo>
                    <a:close/>
                  </a:path>
                </a:pathLst>
              </a:cu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7" name="Shape"/>
              <p:cNvSpPr/>
              <p:nvPr/>
            </p:nvSpPr>
            <p:spPr>
              <a:xfrm>
                <a:off x="2626155" y="0"/>
                <a:ext cx="1060232" cy="13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9368"/>
                    </a:moveTo>
                    <a:lnTo>
                      <a:pt x="20942" y="1370"/>
                    </a:lnTo>
                    <a:lnTo>
                      <a:pt x="20447" y="0"/>
                    </a:lnTo>
                    <a:lnTo>
                      <a:pt x="1153" y="0"/>
                    </a:lnTo>
                    <a:lnTo>
                      <a:pt x="169" y="5342"/>
                    </a:lnTo>
                    <a:lnTo>
                      <a:pt x="0" y="9368"/>
                    </a:lnTo>
                    <a:lnTo>
                      <a:pt x="0" y="12232"/>
                    </a:lnTo>
                    <a:lnTo>
                      <a:pt x="658" y="20230"/>
                    </a:lnTo>
                    <a:lnTo>
                      <a:pt x="1153" y="21600"/>
                    </a:lnTo>
                    <a:lnTo>
                      <a:pt x="20447" y="21600"/>
                    </a:lnTo>
                    <a:lnTo>
                      <a:pt x="21432" y="16255"/>
                    </a:lnTo>
                    <a:lnTo>
                      <a:pt x="21600" y="12232"/>
                    </a:lnTo>
                    <a:lnTo>
                      <a:pt x="21600" y="9368"/>
                    </a:lnTo>
                    <a:close/>
                  </a:path>
                </a:pathLst>
              </a:cu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8" name="Shape"/>
              <p:cNvSpPr/>
              <p:nvPr/>
            </p:nvSpPr>
            <p:spPr>
              <a:xfrm>
                <a:off x="5089177" y="0"/>
                <a:ext cx="1060248" cy="13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9368"/>
                    </a:moveTo>
                    <a:lnTo>
                      <a:pt x="20942" y="1370"/>
                    </a:lnTo>
                    <a:lnTo>
                      <a:pt x="20447" y="0"/>
                    </a:lnTo>
                    <a:lnTo>
                      <a:pt x="1153" y="0"/>
                    </a:lnTo>
                    <a:lnTo>
                      <a:pt x="169" y="5342"/>
                    </a:lnTo>
                    <a:lnTo>
                      <a:pt x="0" y="9368"/>
                    </a:lnTo>
                    <a:lnTo>
                      <a:pt x="0" y="12232"/>
                    </a:lnTo>
                    <a:lnTo>
                      <a:pt x="658" y="20230"/>
                    </a:lnTo>
                    <a:lnTo>
                      <a:pt x="1153" y="21600"/>
                    </a:lnTo>
                    <a:lnTo>
                      <a:pt x="20447" y="21600"/>
                    </a:lnTo>
                    <a:lnTo>
                      <a:pt x="21431" y="16255"/>
                    </a:lnTo>
                    <a:lnTo>
                      <a:pt x="21600" y="12232"/>
                    </a:lnTo>
                    <a:lnTo>
                      <a:pt x="21600" y="9368"/>
                    </a:lnTo>
                    <a:close/>
                  </a:path>
                </a:pathLst>
              </a:cu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9" name="Shape"/>
              <p:cNvSpPr/>
              <p:nvPr/>
            </p:nvSpPr>
            <p:spPr>
              <a:xfrm>
                <a:off x="7389080" y="0"/>
                <a:ext cx="1060248" cy="13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9368"/>
                    </a:moveTo>
                    <a:lnTo>
                      <a:pt x="20942" y="1370"/>
                    </a:lnTo>
                    <a:lnTo>
                      <a:pt x="20447" y="0"/>
                    </a:lnTo>
                    <a:lnTo>
                      <a:pt x="1153" y="0"/>
                    </a:lnTo>
                    <a:lnTo>
                      <a:pt x="169" y="5342"/>
                    </a:lnTo>
                    <a:lnTo>
                      <a:pt x="0" y="9368"/>
                    </a:lnTo>
                    <a:lnTo>
                      <a:pt x="0" y="12232"/>
                    </a:lnTo>
                    <a:lnTo>
                      <a:pt x="658" y="20230"/>
                    </a:lnTo>
                    <a:lnTo>
                      <a:pt x="1153" y="21600"/>
                    </a:lnTo>
                    <a:lnTo>
                      <a:pt x="20447" y="21600"/>
                    </a:lnTo>
                    <a:lnTo>
                      <a:pt x="21432" y="16255"/>
                    </a:lnTo>
                    <a:lnTo>
                      <a:pt x="21600" y="12232"/>
                    </a:lnTo>
                    <a:lnTo>
                      <a:pt x="21600" y="9368"/>
                    </a:lnTo>
                    <a:close/>
                  </a:path>
                </a:pathLst>
              </a:cu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algn="l" defTabSz="1219200"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301" name="object 12"/>
            <p:cNvSpPr/>
            <p:nvPr/>
          </p:nvSpPr>
          <p:spPr>
            <a:xfrm>
              <a:off x="0" y="2341311"/>
              <a:ext cx="12081470" cy="7107855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algn="l" defTabSz="1219200">
                <a:defRPr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03" name="object 13"/>
          <p:cNvSpPr txBox="1"/>
          <p:nvPr>
            <p:ph type="title"/>
          </p:nvPr>
        </p:nvSpPr>
        <p:spPr>
          <a:xfrm>
            <a:off x="1354666" y="889000"/>
            <a:ext cx="6260122" cy="1628005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b="0" spc="-130" sz="6800">
                <a:solidFill>
                  <a:srgbClr val="334999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S</a:t>
            </a:r>
            <a:r>
              <a:rPr spc="261"/>
              <a:t>t</a:t>
            </a:r>
            <a:r>
              <a:rPr spc="784"/>
              <a:t>a</a:t>
            </a:r>
            <a:r>
              <a:rPr spc="523"/>
              <a:t>k</a:t>
            </a:r>
            <a:r>
              <a:rPr spc="130"/>
              <a:t>e</a:t>
            </a:r>
            <a:r>
              <a:rPr spc="261"/>
              <a:t>ho</a:t>
            </a:r>
            <a:r>
              <a:rPr spc="0"/>
              <a:t>l</a:t>
            </a:r>
            <a:r>
              <a:rPr spc="392"/>
              <a:t>d</a:t>
            </a:r>
            <a:r>
              <a:rPr spc="130"/>
              <a:t>e</a:t>
            </a:r>
            <a:r>
              <a:rPr spc="653"/>
              <a:t>r</a:t>
            </a:r>
            <a:r>
              <a:rPr spc="-523"/>
              <a:t>s</a:t>
            </a:r>
          </a:p>
        </p:txBody>
      </p:sp>
      <p:sp>
        <p:nvSpPr>
          <p:cNvPr id="304" name="object 15"/>
          <p:cNvSpPr txBox="1"/>
          <p:nvPr/>
        </p:nvSpPr>
        <p:spPr>
          <a:xfrm>
            <a:off x="3799799" y="3090563"/>
            <a:ext cx="2848188" cy="181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219200">
              <a:spcBef>
                <a:spcPts val="100"/>
              </a:spcBef>
              <a:defRPr spc="-32" sz="4600">
                <a:solidFill>
                  <a:srgbClr val="334999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S</a:t>
            </a:r>
            <a:r>
              <a:rPr spc="276"/>
              <a:t>p</a:t>
            </a:r>
            <a:r>
              <a:rPr spc="177"/>
              <a:t>on</a:t>
            </a:r>
            <a:r>
              <a:rPr spc="-348"/>
              <a:t>s</a:t>
            </a:r>
            <a:r>
              <a:rPr spc="177"/>
              <a:t>o</a:t>
            </a:r>
            <a:r>
              <a:rPr spc="446"/>
              <a:t>r</a:t>
            </a:r>
            <a:r>
              <a:rPr spc="-295"/>
              <a:t>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indent="-457200" algn="l" defTabSz="1219200">
              <a:spcBef>
                <a:spcPts val="2600"/>
              </a:spcBef>
              <a:buSzPct val="123000"/>
              <a:buChar char="•"/>
              <a:defRPr spc="-6" sz="3600">
                <a:solidFill>
                  <a:srgbClr val="334999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Flipkart</a:t>
            </a:r>
          </a:p>
        </p:txBody>
      </p:sp>
      <p:sp>
        <p:nvSpPr>
          <p:cNvPr id="305" name="object 16"/>
          <p:cNvSpPr txBox="1"/>
          <p:nvPr/>
        </p:nvSpPr>
        <p:spPr>
          <a:xfrm>
            <a:off x="2996224" y="3204840"/>
            <a:ext cx="314113" cy="740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219200">
              <a:spcBef>
                <a:spcPts val="100"/>
              </a:spcBef>
              <a:defRPr b="1" spc="-747" sz="52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6" name="object 17"/>
          <p:cNvSpPr txBox="1"/>
          <p:nvPr/>
        </p:nvSpPr>
        <p:spPr>
          <a:xfrm>
            <a:off x="3180189" y="5638665"/>
            <a:ext cx="544408" cy="740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219200">
              <a:spcBef>
                <a:spcPts val="100"/>
              </a:spcBef>
              <a:defRPr b="1" spc="1020" sz="52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7" name="object 18"/>
          <p:cNvSpPr txBox="1"/>
          <p:nvPr/>
        </p:nvSpPr>
        <p:spPr>
          <a:xfrm>
            <a:off x="3038133" y="8954492"/>
            <a:ext cx="484295" cy="740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219200">
              <a:spcBef>
                <a:spcPts val="100"/>
              </a:spcBef>
              <a:defRPr b="1" spc="564" sz="52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8" name="object 22"/>
          <p:cNvSpPr txBox="1"/>
          <p:nvPr/>
        </p:nvSpPr>
        <p:spPr>
          <a:xfrm>
            <a:off x="3799799" y="5518373"/>
            <a:ext cx="4964007" cy="3496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219200">
              <a:spcBef>
                <a:spcPts val="100"/>
              </a:spcBef>
              <a:defRPr spc="-26" sz="4600">
                <a:solidFill>
                  <a:srgbClr val="334999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SME's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indent="-457200" algn="l" defTabSz="1219200">
              <a:spcBef>
                <a:spcPts val="2600"/>
              </a:spcBef>
              <a:buSzPct val="123000"/>
              <a:buChar char="•"/>
              <a:defRPr spc="-6" sz="3400">
                <a:solidFill>
                  <a:srgbClr val="334999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rPr spc="-6" sz="3600"/>
              <a:t>Deepika</a:t>
            </a:r>
            <a:r>
              <a:rPr spc="-8" sz="4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pc="-6" sz="3600"/>
              <a:t>Gajraj</a:t>
            </a:r>
            <a:endParaRPr spc="-8" sz="4600">
              <a:latin typeface="Arial"/>
              <a:ea typeface="Arial"/>
              <a:cs typeface="Arial"/>
              <a:sym typeface="Arial"/>
            </a:endParaRPr>
          </a:p>
          <a:p>
            <a:pPr marL="457200" indent="-457200" algn="l" defTabSz="1219200">
              <a:spcBef>
                <a:spcPts val="2600"/>
              </a:spcBef>
              <a:buSzPct val="123000"/>
              <a:buChar char="•"/>
              <a:defRPr spc="-6" sz="3600">
                <a:solidFill>
                  <a:srgbClr val="334999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Khushboo (order trainings)</a:t>
            </a:r>
          </a:p>
        </p:txBody>
      </p:sp>
      <p:sp>
        <p:nvSpPr>
          <p:cNvPr id="309" name="object 24"/>
          <p:cNvSpPr txBox="1"/>
          <p:nvPr/>
        </p:nvSpPr>
        <p:spPr>
          <a:xfrm>
            <a:off x="3812499" y="8984193"/>
            <a:ext cx="4724401" cy="2829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219200">
              <a:spcBef>
                <a:spcPts val="100"/>
              </a:spcBef>
              <a:defRPr spc="170" sz="4600">
                <a:solidFill>
                  <a:srgbClr val="334999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Trainers</a:t>
            </a:r>
            <a:endParaRPr spc="133" sz="3600"/>
          </a:p>
          <a:p>
            <a:pPr marL="457200" indent="-457200" algn="l" defTabSz="1219200">
              <a:spcBef>
                <a:spcPts val="2600"/>
              </a:spcBef>
              <a:buSzPct val="123000"/>
              <a:buChar char="•"/>
              <a:defRPr spc="-6" sz="3600">
                <a:solidFill>
                  <a:srgbClr val="334999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Amit Balyan</a:t>
            </a:r>
            <a:endParaRPr spc="-8" sz="4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232;p37"/>
          <p:cNvSpPr txBox="1"/>
          <p:nvPr>
            <p:ph type="title"/>
          </p:nvPr>
        </p:nvSpPr>
        <p:spPr>
          <a:xfrm>
            <a:off x="3461121" y="3917956"/>
            <a:ext cx="17081034" cy="6554987"/>
          </a:xfrm>
          <a:prstGeom prst="rect">
            <a:avLst/>
          </a:prstGeom>
          <a:solidFill>
            <a:srgbClr val="F7F4EB"/>
          </a:solidFill>
        </p:spPr>
        <p:txBody>
          <a:bodyPr/>
          <a:lstStyle/>
          <a:p>
            <a:pPr defTabSz="859536">
              <a:defRPr b="0" sz="3008">
                <a:solidFill>
                  <a:srgbClr val="000000"/>
                </a:solidFill>
              </a:defRPr>
            </a:pPr>
            <a:r>
              <a:t>Understanding the problem statement and initial implementation using Use Case, activity, sequence and class diagram.</a:t>
            </a:r>
          </a:p>
          <a:p>
            <a:pPr defTabSz="859536">
              <a:defRPr sz="15416"/>
            </a:pPr>
            <a:endParaRPr b="0" sz="3008">
              <a:solidFill>
                <a:srgbClr val="000000"/>
              </a:solidFill>
            </a:endParaRPr>
          </a:p>
          <a:p>
            <a:pPr defTabSz="859536">
              <a:defRPr b="0" sz="3008">
                <a:solidFill>
                  <a:srgbClr val="000000"/>
                </a:solidFill>
              </a:defRPr>
            </a:pPr>
            <a:r>
              <a:t>Installing software on multiple environments.</a:t>
            </a:r>
          </a:p>
          <a:p>
            <a:pPr defTabSz="859536">
              <a:defRPr sz="15416"/>
            </a:pPr>
            <a:endParaRPr b="0" sz="3008">
              <a:solidFill>
                <a:srgbClr val="000000"/>
              </a:solidFill>
            </a:endParaRPr>
          </a:p>
          <a:p>
            <a:pPr defTabSz="859536">
              <a:defRPr b="0" sz="3008">
                <a:solidFill>
                  <a:srgbClr val="000000"/>
                </a:solidFill>
              </a:defRPr>
            </a:pPr>
            <a:r>
              <a:t>Git merge conflicts.</a:t>
            </a:r>
          </a:p>
          <a:p>
            <a:pPr defTabSz="859536">
              <a:defRPr sz="15416"/>
            </a:pPr>
            <a:endParaRPr b="0" sz="3008">
              <a:solidFill>
                <a:srgbClr val="000000"/>
              </a:solidFill>
            </a:endParaRPr>
          </a:p>
          <a:p>
            <a:pPr defTabSz="859536">
              <a:defRPr b="0" sz="3008">
                <a:solidFill>
                  <a:srgbClr val="000000"/>
                </a:solidFill>
              </a:defRPr>
            </a:pPr>
            <a:r>
              <a:t>Resolving jar and version dependencies.</a:t>
            </a:r>
          </a:p>
          <a:p>
            <a:pPr defTabSz="859536">
              <a:defRPr sz="15416"/>
            </a:pPr>
            <a:endParaRPr b="0" sz="3008">
              <a:solidFill>
                <a:srgbClr val="000000"/>
              </a:solidFill>
            </a:endParaRPr>
          </a:p>
          <a:p>
            <a:pPr defTabSz="859536">
              <a:defRPr b="0" sz="3008">
                <a:solidFill>
                  <a:srgbClr val="000000"/>
                </a:solidFill>
              </a:defRPr>
            </a:pPr>
            <a:r>
              <a:t>Migration of project from one tech stack to another.</a:t>
            </a:r>
          </a:p>
          <a:p>
            <a:pPr defTabSz="859536">
              <a:defRPr sz="15416"/>
            </a:pPr>
            <a:endParaRPr b="0" sz="3008">
              <a:solidFill>
                <a:srgbClr val="000000"/>
              </a:solidFill>
            </a:endParaRPr>
          </a:p>
          <a:p>
            <a:pPr defTabSz="859536">
              <a:defRPr b="0" sz="3008">
                <a:solidFill>
                  <a:srgbClr val="000000"/>
                </a:solidFill>
              </a:defRPr>
            </a:pPr>
            <a:r>
              <a:t>Database integration challenges.</a:t>
            </a:r>
          </a:p>
          <a:p>
            <a:pPr defTabSz="859536">
              <a:defRPr b="0" sz="3008">
                <a:solidFill>
                  <a:srgbClr val="000000"/>
                </a:solidFill>
              </a:defRPr>
            </a:pPr>
          </a:p>
          <a:p>
            <a:pPr defTabSz="859536">
              <a:defRPr b="0" sz="3008">
                <a:solidFill>
                  <a:srgbClr val="000000"/>
                </a:solidFill>
              </a:defRPr>
            </a:pPr>
            <a:r>
              <a:t>Migration from one tech stack to another</a:t>
            </a:r>
          </a:p>
        </p:txBody>
      </p:sp>
      <p:sp>
        <p:nvSpPr>
          <p:cNvPr id="573" name="Google Shape;233;p37"/>
          <p:cNvSpPr txBox="1"/>
          <p:nvPr>
            <p:ph type="body" sz="quarter" idx="1"/>
          </p:nvPr>
        </p:nvSpPr>
        <p:spPr>
          <a:xfrm>
            <a:off x="7599815" y="598846"/>
            <a:ext cx="7813434" cy="1173887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/>
          </a:gradFill>
          <a:ln w="9525">
            <a:solidFill>
              <a:srgbClr val="7D60A0"/>
            </a:solidFill>
            <a:round/>
          </a:ln>
          <a:effectLst>
            <a:outerShdw sx="100000" sy="100000" kx="0" ky="0" algn="b" rotWithShape="0" blurRad="50800" dist="25400" dir="5400000">
              <a:srgbClr val="000000">
                <a:alpha val="37647"/>
              </a:srgbClr>
            </a:outerShdw>
          </a:effectLst>
        </p:spPr>
        <p:txBody>
          <a:bodyPr/>
          <a:lstStyle>
            <a:lvl1pPr marL="0">
              <a:defRPr sz="6600"/>
            </a:lvl1pPr>
          </a:lstStyle>
          <a:p>
            <a:pPr/>
            <a:r>
              <a:t>     CHALLENGES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CA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282;p41" descr="Google Shape;282;p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0124" y="83049"/>
            <a:ext cx="13380850" cy="1338085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oogle Shape;283;p41"/>
          <p:cNvSpPr txBox="1"/>
          <p:nvPr/>
        </p:nvSpPr>
        <p:spPr>
          <a:xfrm>
            <a:off x="747474" y="4567849"/>
            <a:ext cx="9633902" cy="314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914400">
              <a:defRPr b="1" sz="9600">
                <a:solidFill>
                  <a:srgbClr val="0E7047"/>
                </a:solidFill>
              </a:defRPr>
            </a:pPr>
            <a:r>
              <a:t>ANY</a:t>
            </a:r>
          </a:p>
          <a:p>
            <a:pPr defTabSz="914400">
              <a:defRPr b="1" sz="9600">
                <a:solidFill>
                  <a:srgbClr val="0E7047"/>
                </a:solidFill>
              </a:defRPr>
            </a:pPr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288;p42"/>
          <p:cNvSpPr txBox="1"/>
          <p:nvPr>
            <p:ph type="title"/>
          </p:nvPr>
        </p:nvSpPr>
        <p:spPr>
          <a:xfrm>
            <a:off x="6034458" y="5311056"/>
            <a:ext cx="12315084" cy="2562015"/>
          </a:xfrm>
          <a:prstGeom prst="rect">
            <a:avLst/>
          </a:prstGeom>
        </p:spPr>
        <p:txBody>
          <a:bodyPr/>
          <a:lstStyle>
            <a:lvl1pPr indent="12319">
              <a:defRPr sz="13900"/>
            </a:lvl1pPr>
          </a:lstStyle>
          <a:p>
            <a:pPr/>
            <a:r>
              <a:t>THANK YOU!!</a:t>
            </a:r>
          </a:p>
        </p:txBody>
      </p:sp>
      <p:sp>
        <p:nvSpPr>
          <p:cNvPr id="579" name="Google Shape;289;p42"/>
          <p:cNvSpPr/>
          <p:nvPr/>
        </p:nvSpPr>
        <p:spPr>
          <a:xfrm>
            <a:off x="22415479" y="11747478"/>
            <a:ext cx="1968503" cy="1968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11" y="20901"/>
                </a:lnTo>
                <a:lnTo>
                  <a:pt x="44" y="20207"/>
                </a:lnTo>
                <a:lnTo>
                  <a:pt x="99" y="19520"/>
                </a:lnTo>
                <a:lnTo>
                  <a:pt x="175" y="18838"/>
                </a:lnTo>
                <a:lnTo>
                  <a:pt x="272" y="18163"/>
                </a:lnTo>
                <a:lnTo>
                  <a:pt x="389" y="17495"/>
                </a:lnTo>
                <a:lnTo>
                  <a:pt x="527" y="16835"/>
                </a:lnTo>
                <a:lnTo>
                  <a:pt x="685" y="16182"/>
                </a:lnTo>
                <a:lnTo>
                  <a:pt x="863" y="15536"/>
                </a:lnTo>
                <a:lnTo>
                  <a:pt x="1060" y="14899"/>
                </a:lnTo>
                <a:lnTo>
                  <a:pt x="1275" y="14271"/>
                </a:lnTo>
                <a:lnTo>
                  <a:pt x="1510" y="13651"/>
                </a:lnTo>
                <a:lnTo>
                  <a:pt x="1762" y="13041"/>
                </a:lnTo>
                <a:lnTo>
                  <a:pt x="2033" y="12440"/>
                </a:lnTo>
                <a:lnTo>
                  <a:pt x="2321" y="11849"/>
                </a:lnTo>
                <a:lnTo>
                  <a:pt x="2627" y="11268"/>
                </a:lnTo>
                <a:lnTo>
                  <a:pt x="2949" y="10698"/>
                </a:lnTo>
                <a:lnTo>
                  <a:pt x="3288" y="10139"/>
                </a:lnTo>
                <a:lnTo>
                  <a:pt x="3643" y="9591"/>
                </a:lnTo>
                <a:lnTo>
                  <a:pt x="4015" y="9055"/>
                </a:lnTo>
                <a:lnTo>
                  <a:pt x="4402" y="8530"/>
                </a:lnTo>
                <a:lnTo>
                  <a:pt x="4804" y="8018"/>
                </a:lnTo>
                <a:lnTo>
                  <a:pt x="5221" y="7518"/>
                </a:lnTo>
                <a:lnTo>
                  <a:pt x="5652" y="7032"/>
                </a:lnTo>
                <a:lnTo>
                  <a:pt x="6098" y="6558"/>
                </a:lnTo>
                <a:lnTo>
                  <a:pt x="6558" y="6098"/>
                </a:lnTo>
                <a:lnTo>
                  <a:pt x="7032" y="5652"/>
                </a:lnTo>
                <a:lnTo>
                  <a:pt x="7518" y="5221"/>
                </a:lnTo>
                <a:lnTo>
                  <a:pt x="8018" y="4804"/>
                </a:lnTo>
                <a:lnTo>
                  <a:pt x="8530" y="4402"/>
                </a:lnTo>
                <a:lnTo>
                  <a:pt x="9055" y="4015"/>
                </a:lnTo>
                <a:lnTo>
                  <a:pt x="9591" y="3643"/>
                </a:lnTo>
                <a:lnTo>
                  <a:pt x="10139" y="3288"/>
                </a:lnTo>
                <a:lnTo>
                  <a:pt x="10698" y="2949"/>
                </a:lnTo>
                <a:lnTo>
                  <a:pt x="11268" y="2627"/>
                </a:lnTo>
                <a:lnTo>
                  <a:pt x="11849" y="2321"/>
                </a:lnTo>
                <a:lnTo>
                  <a:pt x="12440" y="2033"/>
                </a:lnTo>
                <a:lnTo>
                  <a:pt x="13041" y="1762"/>
                </a:lnTo>
                <a:lnTo>
                  <a:pt x="13651" y="1510"/>
                </a:lnTo>
                <a:lnTo>
                  <a:pt x="14271" y="1275"/>
                </a:lnTo>
                <a:lnTo>
                  <a:pt x="14899" y="1060"/>
                </a:lnTo>
                <a:lnTo>
                  <a:pt x="15536" y="863"/>
                </a:lnTo>
                <a:lnTo>
                  <a:pt x="16182" y="685"/>
                </a:lnTo>
                <a:lnTo>
                  <a:pt x="16835" y="527"/>
                </a:lnTo>
                <a:lnTo>
                  <a:pt x="17495" y="389"/>
                </a:lnTo>
                <a:lnTo>
                  <a:pt x="18163" y="272"/>
                </a:lnTo>
                <a:lnTo>
                  <a:pt x="18838" y="175"/>
                </a:lnTo>
                <a:lnTo>
                  <a:pt x="19520" y="99"/>
                </a:lnTo>
                <a:lnTo>
                  <a:pt x="20207" y="44"/>
                </a:lnTo>
                <a:lnTo>
                  <a:pt x="20901" y="11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54599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2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226;p53"/>
          <p:cNvGrpSpPr/>
          <p:nvPr/>
        </p:nvGrpSpPr>
        <p:grpSpPr>
          <a:xfrm>
            <a:off x="11734800" y="-1"/>
            <a:ext cx="12649200" cy="13716001"/>
            <a:chOff x="0" y="0"/>
            <a:chExt cx="12649200" cy="13716000"/>
          </a:xfrm>
        </p:grpSpPr>
        <p:sp>
          <p:nvSpPr>
            <p:cNvPr id="311" name="Rectangle"/>
            <p:cNvSpPr/>
            <p:nvPr/>
          </p:nvSpPr>
          <p:spPr>
            <a:xfrm>
              <a:off x="0" y="0"/>
              <a:ext cx="12649200" cy="13716000"/>
            </a:xfrm>
            <a:prstGeom prst="rect">
              <a:avLst/>
            </a:prstGeom>
            <a:solidFill>
              <a:srgbClr val="C1C1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312" name="image2.png" descr="image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649200" cy="13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4" name="Google Shape;227;p53"/>
          <p:cNvSpPr txBox="1"/>
          <p:nvPr>
            <p:ph type="title"/>
          </p:nvPr>
        </p:nvSpPr>
        <p:spPr>
          <a:xfrm>
            <a:off x="1032932" y="441599"/>
            <a:ext cx="4352802" cy="1163201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315" name="Google Shape;228;p53"/>
          <p:cNvSpPr txBox="1"/>
          <p:nvPr>
            <p:ph type="sldNum" sz="quarter" idx="4294967295"/>
          </p:nvPr>
        </p:nvSpPr>
        <p:spPr>
          <a:xfrm>
            <a:off x="22795836" y="12495153"/>
            <a:ext cx="210469" cy="431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 defTabSz="2438400">
              <a:defRPr sz="2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55" name="Google Shape;229;p53"/>
          <p:cNvGrpSpPr/>
          <p:nvPr/>
        </p:nvGrpSpPr>
        <p:grpSpPr>
          <a:xfrm>
            <a:off x="1032924" y="1662197"/>
            <a:ext cx="9424945" cy="10870319"/>
            <a:chOff x="0" y="-4233"/>
            <a:chExt cx="9424943" cy="10870318"/>
          </a:xfrm>
        </p:grpSpPr>
        <p:grpSp>
          <p:nvGrpSpPr>
            <p:cNvPr id="318" name="Google Shape;230;p53"/>
            <p:cNvGrpSpPr/>
            <p:nvPr/>
          </p:nvGrpSpPr>
          <p:grpSpPr>
            <a:xfrm>
              <a:off x="9" y="-4234"/>
              <a:ext cx="1100666" cy="970201"/>
              <a:chOff x="0" y="-4233"/>
              <a:chExt cx="1100664" cy="970199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007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17" name="01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grpSp>
          <p:nvGrpSpPr>
            <p:cNvPr id="321" name="Google Shape;231;p53"/>
            <p:cNvGrpSpPr/>
            <p:nvPr/>
          </p:nvGrpSpPr>
          <p:grpSpPr>
            <a:xfrm>
              <a:off x="8" y="1105258"/>
              <a:ext cx="1100665" cy="970201"/>
              <a:chOff x="0" y="-4233"/>
              <a:chExt cx="1100664" cy="970199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ED011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20" name="02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grpSp>
          <p:nvGrpSpPr>
            <p:cNvPr id="324" name="Google Shape;232;p53"/>
            <p:cNvGrpSpPr/>
            <p:nvPr/>
          </p:nvGrpSpPr>
          <p:grpSpPr>
            <a:xfrm>
              <a:off x="6" y="2212122"/>
              <a:ext cx="1100665" cy="970201"/>
              <a:chOff x="0" y="-4233"/>
              <a:chExt cx="1100664" cy="970199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00AC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23" name="03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grpSp>
          <p:nvGrpSpPr>
            <p:cNvPr id="327" name="Google Shape;233;p53"/>
            <p:cNvGrpSpPr/>
            <p:nvPr/>
          </p:nvGrpSpPr>
          <p:grpSpPr>
            <a:xfrm>
              <a:off x="6" y="3273329"/>
              <a:ext cx="1100665" cy="970200"/>
              <a:chOff x="0" y="-4233"/>
              <a:chExt cx="1100664" cy="970199"/>
            </a:xfrm>
          </p:grpSpPr>
          <p:sp>
            <p:nvSpPr>
              <p:cNvPr id="325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703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26" name="04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  <p:grpSp>
          <p:nvGrpSpPr>
            <p:cNvPr id="330" name="Google Shape;234;p53"/>
            <p:cNvGrpSpPr/>
            <p:nvPr/>
          </p:nvGrpSpPr>
          <p:grpSpPr>
            <a:xfrm>
              <a:off x="4" y="4391076"/>
              <a:ext cx="1100665" cy="970201"/>
              <a:chOff x="0" y="-4233"/>
              <a:chExt cx="1100664" cy="970199"/>
            </a:xfrm>
          </p:grpSpPr>
          <p:sp>
            <p:nvSpPr>
              <p:cNvPr id="328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29" name="05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05</a:t>
                </a:r>
              </a:p>
            </p:txBody>
          </p:sp>
        </p:grpSp>
        <p:grpSp>
          <p:nvGrpSpPr>
            <p:cNvPr id="333" name="Google Shape;235;p53"/>
            <p:cNvGrpSpPr/>
            <p:nvPr/>
          </p:nvGrpSpPr>
          <p:grpSpPr>
            <a:xfrm>
              <a:off x="2" y="5508825"/>
              <a:ext cx="1100665" cy="970201"/>
              <a:chOff x="0" y="-4233"/>
              <a:chExt cx="1100664" cy="970199"/>
            </a:xfrm>
          </p:grpSpPr>
          <p:sp>
            <p:nvSpPr>
              <p:cNvPr id="331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002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32" name="06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06</a:t>
                </a:r>
              </a:p>
            </p:txBody>
          </p:sp>
        </p:grpSp>
        <p:grpSp>
          <p:nvGrpSpPr>
            <p:cNvPr id="336" name="Google Shape;236;p53"/>
            <p:cNvGrpSpPr/>
            <p:nvPr/>
          </p:nvGrpSpPr>
          <p:grpSpPr>
            <a:xfrm>
              <a:off x="2" y="6626572"/>
              <a:ext cx="1100665" cy="970201"/>
              <a:chOff x="0" y="-4233"/>
              <a:chExt cx="1100664" cy="970199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35" name="07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07</a:t>
                </a:r>
              </a:p>
            </p:txBody>
          </p:sp>
        </p:grpSp>
        <p:grpSp>
          <p:nvGrpSpPr>
            <p:cNvPr id="339" name="Google Shape;237;p53"/>
            <p:cNvGrpSpPr/>
            <p:nvPr/>
          </p:nvGrpSpPr>
          <p:grpSpPr>
            <a:xfrm>
              <a:off x="2" y="7725181"/>
              <a:ext cx="1100665" cy="970201"/>
              <a:chOff x="0" y="-4233"/>
              <a:chExt cx="1100664" cy="970199"/>
            </a:xfrm>
          </p:grpSpPr>
          <p:sp>
            <p:nvSpPr>
              <p:cNvPr id="337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007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38" name="08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08</a:t>
                </a:r>
              </a:p>
            </p:txBody>
          </p:sp>
        </p:grpSp>
        <p:grpSp>
          <p:nvGrpSpPr>
            <p:cNvPr id="342" name="Google Shape;238;p53"/>
            <p:cNvGrpSpPr/>
            <p:nvPr/>
          </p:nvGrpSpPr>
          <p:grpSpPr>
            <a:xfrm>
              <a:off x="2" y="8823789"/>
              <a:ext cx="1100665" cy="970201"/>
              <a:chOff x="0" y="-4233"/>
              <a:chExt cx="1100664" cy="970199"/>
            </a:xfrm>
          </p:grpSpPr>
          <p:sp>
            <p:nvSpPr>
              <p:cNvPr id="340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EBC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41" name="09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09</a:t>
                </a:r>
              </a:p>
            </p:txBody>
          </p:sp>
        </p:grpSp>
        <p:grpSp>
          <p:nvGrpSpPr>
            <p:cNvPr id="345" name="Google Shape;239;p53"/>
            <p:cNvGrpSpPr/>
            <p:nvPr/>
          </p:nvGrpSpPr>
          <p:grpSpPr>
            <a:xfrm>
              <a:off x="0" y="9895884"/>
              <a:ext cx="1100665" cy="970201"/>
              <a:chOff x="0" y="-4233"/>
              <a:chExt cx="1100664" cy="970199"/>
            </a:xfrm>
          </p:grpSpPr>
          <p:sp>
            <p:nvSpPr>
              <p:cNvPr id="343" name="Rectangle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A64D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344" name="10"/>
              <p:cNvSpPr txBox="1"/>
              <p:nvPr/>
            </p:nvSpPr>
            <p:spPr>
              <a:xfrm>
                <a:off x="0" y="-4234"/>
                <a:ext cx="1100665" cy="97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defTabSz="2438400">
                  <a:defRPr b="1" sz="3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10</a:t>
                </a:r>
              </a:p>
            </p:txBody>
          </p:sp>
        </p:grpSp>
        <p:sp>
          <p:nvSpPr>
            <p:cNvPr id="346" name="Google Shape;240;p53"/>
            <p:cNvSpPr txBox="1"/>
            <p:nvPr/>
          </p:nvSpPr>
          <p:spPr>
            <a:xfrm>
              <a:off x="1564676" y="111534"/>
              <a:ext cx="7725612" cy="72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Our Journey</a:t>
              </a:r>
            </a:p>
          </p:txBody>
        </p:sp>
        <p:sp>
          <p:nvSpPr>
            <p:cNvPr id="347" name="Google Shape;241;p53"/>
            <p:cNvSpPr txBox="1"/>
            <p:nvPr/>
          </p:nvSpPr>
          <p:spPr>
            <a:xfrm>
              <a:off x="1564676" y="1226664"/>
              <a:ext cx="7725612" cy="72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Our Team</a:t>
              </a:r>
            </a:p>
          </p:txBody>
        </p:sp>
        <p:sp>
          <p:nvSpPr>
            <p:cNvPr id="348" name="Google Shape;242;p53"/>
            <p:cNvSpPr txBox="1"/>
            <p:nvPr/>
          </p:nvSpPr>
          <p:spPr>
            <a:xfrm>
              <a:off x="1564676" y="3428913"/>
              <a:ext cx="7725612" cy="72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Problem Statement</a:t>
              </a:r>
            </a:p>
          </p:txBody>
        </p:sp>
        <p:sp>
          <p:nvSpPr>
            <p:cNvPr id="349" name="Google Shape;243;p53"/>
            <p:cNvSpPr txBox="1"/>
            <p:nvPr/>
          </p:nvSpPr>
          <p:spPr>
            <a:xfrm>
              <a:off x="1564676" y="4506845"/>
              <a:ext cx="7725612" cy="72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Engineering Practices</a:t>
              </a:r>
            </a:p>
          </p:txBody>
        </p:sp>
        <p:sp>
          <p:nvSpPr>
            <p:cNvPr id="350" name="Google Shape;244;p53"/>
            <p:cNvSpPr txBox="1"/>
            <p:nvPr/>
          </p:nvSpPr>
          <p:spPr>
            <a:xfrm>
              <a:off x="1564676" y="5624593"/>
              <a:ext cx="7725612" cy="72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Tech Stack</a:t>
              </a:r>
            </a:p>
          </p:txBody>
        </p:sp>
        <p:sp>
          <p:nvSpPr>
            <p:cNvPr id="351" name="Google Shape;245;p53"/>
            <p:cNvSpPr txBox="1"/>
            <p:nvPr/>
          </p:nvSpPr>
          <p:spPr>
            <a:xfrm>
              <a:off x="1564676" y="6745015"/>
              <a:ext cx="7725612" cy="72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Demo</a:t>
              </a:r>
            </a:p>
          </p:txBody>
        </p:sp>
        <p:sp>
          <p:nvSpPr>
            <p:cNvPr id="352" name="Google Shape;246;p53"/>
            <p:cNvSpPr txBox="1"/>
            <p:nvPr/>
          </p:nvSpPr>
          <p:spPr>
            <a:xfrm>
              <a:off x="1564676" y="7865505"/>
              <a:ext cx="7725668" cy="72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 Development</a:t>
              </a:r>
            </a:p>
          </p:txBody>
        </p:sp>
        <p:sp>
          <p:nvSpPr>
            <p:cNvPr id="353" name="Google Shape;247;p53"/>
            <p:cNvSpPr txBox="1"/>
            <p:nvPr/>
          </p:nvSpPr>
          <p:spPr>
            <a:xfrm>
              <a:off x="1699276" y="8985913"/>
              <a:ext cx="7725668" cy="72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Challenges &amp; Learnings</a:t>
              </a:r>
            </a:p>
          </p:txBody>
        </p:sp>
        <p:sp>
          <p:nvSpPr>
            <p:cNvPr id="354" name="Google Shape;248;p53"/>
            <p:cNvSpPr txBox="1"/>
            <p:nvPr/>
          </p:nvSpPr>
          <p:spPr>
            <a:xfrm>
              <a:off x="1699242" y="9938322"/>
              <a:ext cx="7725668" cy="72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Questions</a:t>
              </a:r>
            </a:p>
          </p:txBody>
        </p:sp>
      </p:grpSp>
      <p:sp>
        <p:nvSpPr>
          <p:cNvPr id="356" name="Google Shape;249;p53"/>
          <p:cNvSpPr txBox="1"/>
          <p:nvPr/>
        </p:nvSpPr>
        <p:spPr>
          <a:xfrm>
            <a:off x="2597599" y="3980213"/>
            <a:ext cx="7725612" cy="72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l" defTabSz="2438400">
              <a:defRPr sz="36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>
            <a:pPr/>
            <a:r>
              <a:t>Team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255;p54"/>
          <p:cNvSpPr txBox="1"/>
          <p:nvPr>
            <p:ph type="title"/>
          </p:nvPr>
        </p:nvSpPr>
        <p:spPr>
          <a:xfrm>
            <a:off x="2598911" y="5462106"/>
            <a:ext cx="6661204" cy="1163668"/>
          </a:xfrm>
          <a:prstGeom prst="rect">
            <a:avLst/>
          </a:prstGeom>
        </p:spPr>
        <p:txBody>
          <a:bodyPr/>
          <a:lstStyle>
            <a:lvl1pPr defTabSz="2121408">
              <a:defRPr sz="7656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Our Journey</a:t>
            </a:r>
          </a:p>
        </p:txBody>
      </p:sp>
      <p:sp>
        <p:nvSpPr>
          <p:cNvPr id="361" name="Google Shape;256;p54"/>
          <p:cNvSpPr txBox="1"/>
          <p:nvPr>
            <p:ph type="sldNum" sz="quarter" idx="4294967295"/>
          </p:nvPr>
        </p:nvSpPr>
        <p:spPr>
          <a:xfrm>
            <a:off x="22795836" y="12495153"/>
            <a:ext cx="210469" cy="431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 defTabSz="2438400">
              <a:defRPr sz="2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64" name="Google Shape;257;p54"/>
          <p:cNvGrpSpPr/>
          <p:nvPr/>
        </p:nvGrpSpPr>
        <p:grpSpPr>
          <a:xfrm>
            <a:off x="11728701" y="-1"/>
            <a:ext cx="12727015" cy="13716001"/>
            <a:chOff x="0" y="0"/>
            <a:chExt cx="12727013" cy="13716000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12727014" cy="13716000"/>
            </a:xfrm>
            <a:prstGeom prst="rect">
              <a:avLst/>
            </a:prstGeom>
            <a:solidFill>
              <a:srgbClr val="C1C1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363" name="image8.png" descr="image8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8438" t="262" r="3143" b="2222"/>
            <a:stretch>
              <a:fillRect/>
            </a:stretch>
          </p:blipFill>
          <p:spPr>
            <a:xfrm>
              <a:off x="0" y="-1"/>
              <a:ext cx="12727014" cy="137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lide Number Placeholder 3"/>
          <p:cNvSpPr txBox="1"/>
          <p:nvPr>
            <p:ph type="sldNum" sz="quarter" idx="2"/>
          </p:nvPr>
        </p:nvSpPr>
        <p:spPr>
          <a:xfrm>
            <a:off x="22318245" y="12802234"/>
            <a:ext cx="389355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9" name="Rectangle: Rounded Corners 4"/>
          <p:cNvSpPr/>
          <p:nvPr/>
        </p:nvSpPr>
        <p:spPr>
          <a:xfrm rot="16200000">
            <a:off x="7434250" y="6683065"/>
            <a:ext cx="1172029" cy="349873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370" name="Rectangle 5"/>
          <p:cNvSpPr/>
          <p:nvPr/>
        </p:nvSpPr>
        <p:spPr>
          <a:xfrm flipH="1">
            <a:off x="8020263" y="0"/>
            <a:ext cx="16363737" cy="13716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371" name="Group 6"/>
          <p:cNvSpPr/>
          <p:nvPr/>
        </p:nvSpPr>
        <p:spPr>
          <a:xfrm>
            <a:off x="1219199" y="7692373"/>
            <a:ext cx="56025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defRPr b="1" sz="7200">
                <a:solidFill>
                  <a:schemeClr val="accent1">
                    <a:lumOff val="-13575"/>
                  </a:schemeClr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Action Plan</a:t>
            </a:r>
          </a:p>
        </p:txBody>
      </p:sp>
      <p:sp>
        <p:nvSpPr>
          <p:cNvPr id="372" name="Arc 235"/>
          <p:cNvSpPr/>
          <p:nvPr/>
        </p:nvSpPr>
        <p:spPr>
          <a:xfrm>
            <a:off x="22158960" y="2555978"/>
            <a:ext cx="822961" cy="82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54000" cap="rnd">
            <a:solidFill>
              <a:srgbClr val="BFBFBF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cxnSp>
        <p:nvCxnSpPr>
          <p:cNvPr id="373" name="Straight Connector 237"/>
          <p:cNvCxnSpPr>
            <a:stCxn id="372" idx="0"/>
            <a:endCxn id="374" idx="0"/>
          </p:cNvCxnSpPr>
          <p:nvPr/>
        </p:nvCxnSpPr>
        <p:spPr>
          <a:xfrm>
            <a:off x="22570440" y="2967458"/>
            <a:ext cx="1" cy="2628872"/>
          </a:xfrm>
          <a:prstGeom prst="straightConnector1">
            <a:avLst/>
          </a:prstGeom>
          <a:ln w="254000" cap="rnd">
            <a:solidFill>
              <a:srgbClr val="BFBFBF"/>
            </a:solidFill>
          </a:ln>
        </p:spPr>
      </p:cxnSp>
      <p:sp>
        <p:nvSpPr>
          <p:cNvPr id="374" name="Arc 241"/>
          <p:cNvSpPr/>
          <p:nvPr/>
        </p:nvSpPr>
        <p:spPr>
          <a:xfrm rot="5400000">
            <a:off x="22158960" y="5184849"/>
            <a:ext cx="822961" cy="82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54000" cap="rnd">
            <a:solidFill>
              <a:srgbClr val="BFBFBF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375" name="Arc 247"/>
          <p:cNvSpPr/>
          <p:nvPr/>
        </p:nvSpPr>
        <p:spPr>
          <a:xfrm rot="10800000">
            <a:off x="10058402" y="8478308"/>
            <a:ext cx="822961" cy="82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54000" cap="rnd">
            <a:solidFill>
              <a:srgbClr val="BFBFBF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376" name="Straight Connector 248"/>
          <p:cNvSpPr/>
          <p:nvPr/>
        </p:nvSpPr>
        <p:spPr>
          <a:xfrm flipV="1">
            <a:off x="10058401" y="6830772"/>
            <a:ext cx="1" cy="1647537"/>
          </a:xfrm>
          <a:prstGeom prst="line">
            <a:avLst/>
          </a:prstGeom>
          <a:ln w="254000" cap="rnd">
            <a:solidFill>
              <a:srgbClr val="BFBFBF"/>
            </a:solidFill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377" name="Arc 249"/>
          <p:cNvSpPr/>
          <p:nvPr/>
        </p:nvSpPr>
        <p:spPr>
          <a:xfrm rot="16200000">
            <a:off x="10058402" y="6007811"/>
            <a:ext cx="822961" cy="822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54000" cap="rnd">
            <a:solidFill>
              <a:srgbClr val="BFBFBF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378" name="Straight Connector 233"/>
          <p:cNvSpPr/>
          <p:nvPr/>
        </p:nvSpPr>
        <p:spPr>
          <a:xfrm>
            <a:off x="10058400" y="2555978"/>
            <a:ext cx="12100560" cy="1"/>
          </a:xfrm>
          <a:prstGeom prst="line">
            <a:avLst/>
          </a:prstGeom>
          <a:ln w="254000" cap="rnd">
            <a:solidFill>
              <a:srgbClr val="BFBFBF"/>
            </a:solidFill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grpSp>
        <p:nvGrpSpPr>
          <p:cNvPr id="381" name="Oval 255"/>
          <p:cNvGrpSpPr/>
          <p:nvPr/>
        </p:nvGrpSpPr>
        <p:grpSpPr>
          <a:xfrm>
            <a:off x="12450323" y="1941683"/>
            <a:ext cx="1228585" cy="1228586"/>
            <a:chOff x="0" y="0"/>
            <a:chExt cx="1228584" cy="1228584"/>
          </a:xfrm>
        </p:grpSpPr>
        <p:sp>
          <p:nvSpPr>
            <p:cNvPr id="379" name="Circle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4BACC6"/>
            </a:solidFill>
            <a:ln w="177800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380" name="01.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b="1" sz="32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/>
              <a:r>
                <a:t>01.</a:t>
              </a:r>
            </a:p>
          </p:txBody>
        </p:sp>
      </p:grpSp>
      <p:grpSp>
        <p:nvGrpSpPr>
          <p:cNvPr id="384" name="Oval 256"/>
          <p:cNvGrpSpPr/>
          <p:nvPr/>
        </p:nvGrpSpPr>
        <p:grpSpPr>
          <a:xfrm>
            <a:off x="18538451" y="1941683"/>
            <a:ext cx="1228585" cy="1228586"/>
            <a:chOff x="0" y="0"/>
            <a:chExt cx="1228584" cy="1228584"/>
          </a:xfrm>
        </p:grpSpPr>
        <p:sp>
          <p:nvSpPr>
            <p:cNvPr id="382" name="Circle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9BBB59"/>
            </a:solidFill>
            <a:ln w="177800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383" name="02.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b="1" sz="32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/>
              <a:r>
                <a:t>02.</a:t>
              </a:r>
            </a:p>
          </p:txBody>
        </p:sp>
      </p:grpSp>
      <p:sp>
        <p:nvSpPr>
          <p:cNvPr id="385" name="Rectangle 271"/>
          <p:cNvSpPr txBox="1"/>
          <p:nvPr/>
        </p:nvSpPr>
        <p:spPr>
          <a:xfrm>
            <a:off x="10652759" y="3931001"/>
            <a:ext cx="482371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2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Understanding Unix and Git Commands</a:t>
            </a:r>
          </a:p>
        </p:txBody>
      </p:sp>
      <p:sp>
        <p:nvSpPr>
          <p:cNvPr id="386" name="Rectangle 272"/>
          <p:cNvSpPr txBox="1"/>
          <p:nvPr/>
        </p:nvSpPr>
        <p:spPr>
          <a:xfrm>
            <a:off x="12107453" y="3294043"/>
            <a:ext cx="191432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b="1" sz="2800">
                <a:solidFill>
                  <a:srgbClr val="4BACC6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Unix &amp;Git</a:t>
            </a:r>
          </a:p>
        </p:txBody>
      </p:sp>
      <p:sp>
        <p:nvSpPr>
          <p:cNvPr id="387" name="Rectangle 275"/>
          <p:cNvSpPr txBox="1"/>
          <p:nvPr/>
        </p:nvSpPr>
        <p:spPr>
          <a:xfrm>
            <a:off x="16740888" y="3931001"/>
            <a:ext cx="4823713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2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Requirement Understanding and diagram design</a:t>
            </a:r>
          </a:p>
        </p:txBody>
      </p:sp>
      <p:sp>
        <p:nvSpPr>
          <p:cNvPr id="388" name="Rectangle 276"/>
          <p:cNvSpPr txBox="1"/>
          <p:nvPr/>
        </p:nvSpPr>
        <p:spPr>
          <a:xfrm>
            <a:off x="17707238" y="3294043"/>
            <a:ext cx="28910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b="1" sz="2800">
                <a:solidFill>
                  <a:srgbClr val="9BBB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UML Diagrams</a:t>
            </a:r>
          </a:p>
        </p:txBody>
      </p:sp>
      <p:sp>
        <p:nvSpPr>
          <p:cNvPr id="389" name="Straight Connector 243"/>
          <p:cNvSpPr/>
          <p:nvPr/>
        </p:nvSpPr>
        <p:spPr>
          <a:xfrm>
            <a:off x="10881362" y="6007810"/>
            <a:ext cx="11277599" cy="1"/>
          </a:xfrm>
          <a:prstGeom prst="line">
            <a:avLst/>
          </a:prstGeom>
          <a:ln w="254000" cap="rnd">
            <a:solidFill>
              <a:srgbClr val="BFBFBF"/>
            </a:solidFill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grpSp>
        <p:nvGrpSpPr>
          <p:cNvPr id="392" name="Oval 259"/>
          <p:cNvGrpSpPr/>
          <p:nvPr/>
        </p:nvGrpSpPr>
        <p:grpSpPr>
          <a:xfrm>
            <a:off x="12543776" y="5315072"/>
            <a:ext cx="1228585" cy="1228585"/>
            <a:chOff x="0" y="0"/>
            <a:chExt cx="1228584" cy="1228584"/>
          </a:xfrm>
        </p:grpSpPr>
        <p:sp>
          <p:nvSpPr>
            <p:cNvPr id="390" name="Circle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F79646"/>
            </a:solidFill>
            <a:ln w="177800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391" name="04.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b="1" sz="32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/>
              <a:r>
                <a:t>04.</a:t>
              </a:r>
            </a:p>
          </p:txBody>
        </p:sp>
      </p:grpSp>
      <p:grpSp>
        <p:nvGrpSpPr>
          <p:cNvPr id="395" name="Oval 260"/>
          <p:cNvGrpSpPr/>
          <p:nvPr/>
        </p:nvGrpSpPr>
        <p:grpSpPr>
          <a:xfrm>
            <a:off x="18631904" y="5315072"/>
            <a:ext cx="1228585" cy="1228585"/>
            <a:chOff x="0" y="0"/>
            <a:chExt cx="1228584" cy="1228584"/>
          </a:xfrm>
        </p:grpSpPr>
        <p:sp>
          <p:nvSpPr>
            <p:cNvPr id="393" name="Circle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C0504D"/>
            </a:solidFill>
            <a:ln w="177800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394" name="03.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b="1" sz="32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/>
              <a:r>
                <a:t>03.</a:t>
              </a:r>
            </a:p>
          </p:txBody>
        </p:sp>
      </p:grpSp>
      <p:sp>
        <p:nvSpPr>
          <p:cNvPr id="396" name="Rectangle 283"/>
          <p:cNvSpPr txBox="1"/>
          <p:nvPr/>
        </p:nvSpPr>
        <p:spPr>
          <a:xfrm>
            <a:off x="10652759" y="7302903"/>
            <a:ext cx="4823714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2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Understanding basics of java and exception handling</a:t>
            </a:r>
          </a:p>
        </p:txBody>
      </p:sp>
      <p:sp>
        <p:nvSpPr>
          <p:cNvPr id="397" name="Rectangle 284"/>
          <p:cNvSpPr txBox="1"/>
          <p:nvPr/>
        </p:nvSpPr>
        <p:spPr>
          <a:xfrm>
            <a:off x="12480069" y="6665945"/>
            <a:ext cx="116909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b="1" sz="2800">
                <a:solidFill>
                  <a:srgbClr val="F79646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Java8</a:t>
            </a:r>
          </a:p>
        </p:txBody>
      </p:sp>
      <p:sp>
        <p:nvSpPr>
          <p:cNvPr id="398" name="Rectangle 281"/>
          <p:cNvSpPr txBox="1"/>
          <p:nvPr/>
        </p:nvSpPr>
        <p:spPr>
          <a:xfrm>
            <a:off x="16740888" y="7302903"/>
            <a:ext cx="4823713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2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Developing a POS application using Java and MySQL</a:t>
            </a:r>
          </a:p>
        </p:txBody>
      </p:sp>
      <p:sp>
        <p:nvSpPr>
          <p:cNvPr id="399" name="Rectangle 282"/>
          <p:cNvSpPr txBox="1"/>
          <p:nvPr/>
        </p:nvSpPr>
        <p:spPr>
          <a:xfrm>
            <a:off x="17011665" y="6665945"/>
            <a:ext cx="428215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b="1" sz="2800">
                <a:solidFill>
                  <a:srgbClr val="C0504D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POS Application&amp;SQL</a:t>
            </a:r>
          </a:p>
        </p:txBody>
      </p:sp>
      <p:sp>
        <p:nvSpPr>
          <p:cNvPr id="400" name="Straight Connector 251"/>
          <p:cNvSpPr/>
          <p:nvPr/>
        </p:nvSpPr>
        <p:spPr>
          <a:xfrm flipV="1">
            <a:off x="10881362" y="9301266"/>
            <a:ext cx="12283438" cy="5"/>
          </a:xfrm>
          <a:prstGeom prst="line">
            <a:avLst/>
          </a:prstGeom>
          <a:ln w="254000" cap="rnd">
            <a:solidFill>
              <a:srgbClr val="BFBFBF"/>
            </a:solidFill>
            <a:tailEnd type="triangle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grpSp>
        <p:nvGrpSpPr>
          <p:cNvPr id="403" name="Oval 262"/>
          <p:cNvGrpSpPr/>
          <p:nvPr/>
        </p:nvGrpSpPr>
        <p:grpSpPr>
          <a:xfrm>
            <a:off x="12543776" y="8686973"/>
            <a:ext cx="1228585" cy="1228585"/>
            <a:chOff x="0" y="0"/>
            <a:chExt cx="1228584" cy="1228584"/>
          </a:xfrm>
        </p:grpSpPr>
        <p:sp>
          <p:nvSpPr>
            <p:cNvPr id="401" name="Circle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8064A2"/>
            </a:solidFill>
            <a:ln w="177800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402" name="05.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b="1" sz="32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/>
              <a:r>
                <a:t>05.</a:t>
              </a:r>
            </a:p>
          </p:txBody>
        </p:sp>
      </p:grpSp>
      <p:grpSp>
        <p:nvGrpSpPr>
          <p:cNvPr id="406" name="Oval 263"/>
          <p:cNvGrpSpPr/>
          <p:nvPr/>
        </p:nvGrpSpPr>
        <p:grpSpPr>
          <a:xfrm>
            <a:off x="18631904" y="8686973"/>
            <a:ext cx="1228585" cy="1228585"/>
            <a:chOff x="0" y="0"/>
            <a:chExt cx="1228584" cy="1228584"/>
          </a:xfrm>
        </p:grpSpPr>
        <p:sp>
          <p:nvSpPr>
            <p:cNvPr id="404" name="Circle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1F497D"/>
            </a:solidFill>
            <a:ln w="177800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405" name="06.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b="1" sz="32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/>
              <a:r>
                <a:t>06.</a:t>
              </a:r>
            </a:p>
          </p:txBody>
        </p:sp>
      </p:grpSp>
      <p:sp>
        <p:nvSpPr>
          <p:cNvPr id="407" name="Rectangle 290"/>
          <p:cNvSpPr txBox="1"/>
          <p:nvPr/>
        </p:nvSpPr>
        <p:spPr>
          <a:xfrm>
            <a:off x="10652759" y="10665445"/>
            <a:ext cx="482371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2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Understanding about Java RESTful services</a:t>
            </a:r>
          </a:p>
        </p:txBody>
      </p:sp>
      <p:sp>
        <p:nvSpPr>
          <p:cNvPr id="408" name="Rectangle 291"/>
          <p:cNvSpPr txBox="1"/>
          <p:nvPr/>
        </p:nvSpPr>
        <p:spPr>
          <a:xfrm>
            <a:off x="12037652" y="10028487"/>
            <a:ext cx="205392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b="1" sz="2800">
                <a:solidFill>
                  <a:srgbClr val="8064A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Java REST</a:t>
            </a:r>
          </a:p>
        </p:txBody>
      </p:sp>
      <p:sp>
        <p:nvSpPr>
          <p:cNvPr id="409" name="Rectangle 288"/>
          <p:cNvSpPr txBox="1"/>
          <p:nvPr/>
        </p:nvSpPr>
        <p:spPr>
          <a:xfrm>
            <a:off x="16740888" y="10665445"/>
            <a:ext cx="4823713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28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REST API development using jersey and DropWizard</a:t>
            </a:r>
          </a:p>
        </p:txBody>
      </p:sp>
      <p:sp>
        <p:nvSpPr>
          <p:cNvPr id="410" name="Rectangle 289"/>
          <p:cNvSpPr txBox="1"/>
          <p:nvPr/>
        </p:nvSpPr>
        <p:spPr>
          <a:xfrm>
            <a:off x="17106555" y="10028487"/>
            <a:ext cx="409237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defRPr b="1" sz="2800">
                <a:solidFill>
                  <a:srgbClr val="1F497D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Jersey&amp;Drop Wizard</a:t>
            </a:r>
          </a:p>
        </p:txBody>
      </p:sp>
      <p:grpSp>
        <p:nvGrpSpPr>
          <p:cNvPr id="415" name="Group 311"/>
          <p:cNvGrpSpPr/>
          <p:nvPr/>
        </p:nvGrpSpPr>
        <p:grpSpPr>
          <a:xfrm>
            <a:off x="15681960" y="2129256"/>
            <a:ext cx="853441" cy="853441"/>
            <a:chOff x="0" y="0"/>
            <a:chExt cx="853440" cy="853440"/>
          </a:xfrm>
        </p:grpSpPr>
        <p:sp>
          <p:nvSpPr>
            <p:cNvPr id="411" name="Oval 299"/>
            <p:cNvSpPr/>
            <p:nvPr/>
          </p:nvSpPr>
          <p:spPr>
            <a:xfrm>
              <a:off x="-1" y="-1"/>
              <a:ext cx="853442" cy="853442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grpSp>
          <p:nvGrpSpPr>
            <p:cNvPr id="414" name="Group 300"/>
            <p:cNvGrpSpPr/>
            <p:nvPr/>
          </p:nvGrpSpPr>
          <p:grpSpPr>
            <a:xfrm>
              <a:off x="144979" y="144979"/>
              <a:ext cx="563481" cy="563481"/>
              <a:chOff x="0" y="0"/>
              <a:chExt cx="563479" cy="563479"/>
            </a:xfrm>
          </p:grpSpPr>
          <p:sp>
            <p:nvSpPr>
              <p:cNvPr id="412" name="Freeform 107"/>
              <p:cNvSpPr/>
              <p:nvPr/>
            </p:nvSpPr>
            <p:spPr>
              <a:xfrm>
                <a:off x="98221" y="114192"/>
                <a:ext cx="345885" cy="335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1" h="21214" fill="norm" stroke="1" extrusionOk="0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413" name="Oval 108"/>
              <p:cNvSpPr/>
              <p:nvPr/>
            </p:nvSpPr>
            <p:spPr>
              <a:xfrm>
                <a:off x="0" y="0"/>
                <a:ext cx="563480" cy="563480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</p:grpSp>
      </p:grpSp>
      <p:grpSp>
        <p:nvGrpSpPr>
          <p:cNvPr id="420" name="Group 317"/>
          <p:cNvGrpSpPr/>
          <p:nvPr/>
        </p:nvGrpSpPr>
        <p:grpSpPr>
          <a:xfrm>
            <a:off x="22540128" y="3855173"/>
            <a:ext cx="853441" cy="853442"/>
            <a:chOff x="0" y="0"/>
            <a:chExt cx="853440" cy="853440"/>
          </a:xfrm>
        </p:grpSpPr>
        <p:sp>
          <p:nvSpPr>
            <p:cNvPr id="416" name="Oval 318"/>
            <p:cNvSpPr/>
            <p:nvPr/>
          </p:nvSpPr>
          <p:spPr>
            <a:xfrm rot="5400000">
              <a:off x="-1" y="-1"/>
              <a:ext cx="853442" cy="853442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grpSp>
          <p:nvGrpSpPr>
            <p:cNvPr id="419" name="Group 319"/>
            <p:cNvGrpSpPr/>
            <p:nvPr/>
          </p:nvGrpSpPr>
          <p:grpSpPr>
            <a:xfrm>
              <a:off x="144980" y="144979"/>
              <a:ext cx="563481" cy="563481"/>
              <a:chOff x="0" y="0"/>
              <a:chExt cx="563480" cy="563480"/>
            </a:xfrm>
          </p:grpSpPr>
          <p:sp>
            <p:nvSpPr>
              <p:cNvPr id="417" name="Freeform 107"/>
              <p:cNvSpPr/>
              <p:nvPr/>
            </p:nvSpPr>
            <p:spPr>
              <a:xfrm rot="5400000">
                <a:off x="108797" y="103614"/>
                <a:ext cx="345885" cy="335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1" h="21214" fill="norm" stroke="1" extrusionOk="0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418" name="Oval 108"/>
              <p:cNvSpPr/>
              <p:nvPr/>
            </p:nvSpPr>
            <p:spPr>
              <a:xfrm rot="5400000">
                <a:off x="-1" y="-1"/>
                <a:ext cx="563481" cy="563481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</p:grpSp>
      </p:grpSp>
      <p:grpSp>
        <p:nvGrpSpPr>
          <p:cNvPr id="425" name="Group 322"/>
          <p:cNvGrpSpPr/>
          <p:nvPr/>
        </p:nvGrpSpPr>
        <p:grpSpPr>
          <a:xfrm>
            <a:off x="15681960" y="5581089"/>
            <a:ext cx="853441" cy="853442"/>
            <a:chOff x="0" y="0"/>
            <a:chExt cx="853440" cy="853440"/>
          </a:xfrm>
        </p:grpSpPr>
        <p:sp>
          <p:nvSpPr>
            <p:cNvPr id="421" name="Oval 323"/>
            <p:cNvSpPr/>
            <p:nvPr/>
          </p:nvSpPr>
          <p:spPr>
            <a:xfrm rot="10800000">
              <a:off x="0" y="-1"/>
              <a:ext cx="853441" cy="853442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grpSp>
          <p:nvGrpSpPr>
            <p:cNvPr id="424" name="Group 324"/>
            <p:cNvGrpSpPr/>
            <p:nvPr/>
          </p:nvGrpSpPr>
          <p:grpSpPr>
            <a:xfrm>
              <a:off x="144980" y="144980"/>
              <a:ext cx="563481" cy="563481"/>
              <a:chOff x="0" y="0"/>
              <a:chExt cx="563480" cy="563480"/>
            </a:xfrm>
          </p:grpSpPr>
          <p:sp>
            <p:nvSpPr>
              <p:cNvPr id="422" name="Freeform 107"/>
              <p:cNvSpPr/>
              <p:nvPr/>
            </p:nvSpPr>
            <p:spPr>
              <a:xfrm rot="10800000">
                <a:off x="119374" y="114190"/>
                <a:ext cx="345885" cy="335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1" h="21214" fill="norm" stroke="1" extrusionOk="0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423" name="Oval 108"/>
              <p:cNvSpPr/>
              <p:nvPr/>
            </p:nvSpPr>
            <p:spPr>
              <a:xfrm rot="10800000">
                <a:off x="0" y="-1"/>
                <a:ext cx="563480" cy="563481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</p:grpSp>
      </p:grpSp>
      <p:grpSp>
        <p:nvGrpSpPr>
          <p:cNvPr id="430" name="Group 332"/>
          <p:cNvGrpSpPr/>
          <p:nvPr/>
        </p:nvGrpSpPr>
        <p:grpSpPr>
          <a:xfrm>
            <a:off x="9631677" y="7227820"/>
            <a:ext cx="853442" cy="853441"/>
            <a:chOff x="0" y="0"/>
            <a:chExt cx="853440" cy="853440"/>
          </a:xfrm>
        </p:grpSpPr>
        <p:sp>
          <p:nvSpPr>
            <p:cNvPr id="426" name="Oval 333"/>
            <p:cNvSpPr/>
            <p:nvPr/>
          </p:nvSpPr>
          <p:spPr>
            <a:xfrm rot="5400000">
              <a:off x="-1" y="-1"/>
              <a:ext cx="853442" cy="853442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grpSp>
          <p:nvGrpSpPr>
            <p:cNvPr id="429" name="Group 334"/>
            <p:cNvGrpSpPr/>
            <p:nvPr/>
          </p:nvGrpSpPr>
          <p:grpSpPr>
            <a:xfrm>
              <a:off x="144980" y="144979"/>
              <a:ext cx="563481" cy="563481"/>
              <a:chOff x="0" y="0"/>
              <a:chExt cx="563480" cy="563480"/>
            </a:xfrm>
          </p:grpSpPr>
          <p:sp>
            <p:nvSpPr>
              <p:cNvPr id="427" name="Freeform 107"/>
              <p:cNvSpPr/>
              <p:nvPr/>
            </p:nvSpPr>
            <p:spPr>
              <a:xfrm rot="5400000">
                <a:off x="108797" y="103614"/>
                <a:ext cx="345885" cy="335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1" h="21214" fill="norm" stroke="1" extrusionOk="0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428" name="Oval 108"/>
              <p:cNvSpPr/>
              <p:nvPr/>
            </p:nvSpPr>
            <p:spPr>
              <a:xfrm rot="5400000">
                <a:off x="-1" y="-1"/>
                <a:ext cx="563481" cy="563481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</p:grpSp>
      </p:grpSp>
      <p:grpSp>
        <p:nvGrpSpPr>
          <p:cNvPr id="435" name="Group 337"/>
          <p:cNvGrpSpPr/>
          <p:nvPr/>
        </p:nvGrpSpPr>
        <p:grpSpPr>
          <a:xfrm>
            <a:off x="15691006" y="8874545"/>
            <a:ext cx="853441" cy="853441"/>
            <a:chOff x="0" y="0"/>
            <a:chExt cx="853440" cy="853440"/>
          </a:xfrm>
        </p:grpSpPr>
        <p:sp>
          <p:nvSpPr>
            <p:cNvPr id="431" name="Oval 338"/>
            <p:cNvSpPr/>
            <p:nvPr/>
          </p:nvSpPr>
          <p:spPr>
            <a:xfrm>
              <a:off x="-1" y="-1"/>
              <a:ext cx="853442" cy="853442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grpSp>
          <p:nvGrpSpPr>
            <p:cNvPr id="434" name="Group 339"/>
            <p:cNvGrpSpPr/>
            <p:nvPr/>
          </p:nvGrpSpPr>
          <p:grpSpPr>
            <a:xfrm>
              <a:off x="144979" y="144979"/>
              <a:ext cx="563481" cy="563481"/>
              <a:chOff x="0" y="0"/>
              <a:chExt cx="563479" cy="563479"/>
            </a:xfrm>
          </p:grpSpPr>
          <p:sp>
            <p:nvSpPr>
              <p:cNvPr id="432" name="Freeform 107"/>
              <p:cNvSpPr/>
              <p:nvPr/>
            </p:nvSpPr>
            <p:spPr>
              <a:xfrm>
                <a:off x="98221" y="114192"/>
                <a:ext cx="345885" cy="335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1" h="21214" fill="norm" stroke="1" extrusionOk="0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433" name="Oval 108"/>
              <p:cNvSpPr/>
              <p:nvPr/>
            </p:nvSpPr>
            <p:spPr>
              <a:xfrm>
                <a:off x="0" y="0"/>
                <a:ext cx="563480" cy="563480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2A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346;p57"/>
          <p:cNvSpPr txBox="1"/>
          <p:nvPr>
            <p:ph type="title"/>
          </p:nvPr>
        </p:nvSpPr>
        <p:spPr>
          <a:xfrm>
            <a:off x="1049418" y="5384189"/>
            <a:ext cx="18991201" cy="2678401"/>
          </a:xfrm>
          <a:prstGeom prst="rect">
            <a:avLst/>
          </a:prstGeom>
        </p:spPr>
        <p:txBody>
          <a:bodyPr/>
          <a:lstStyle>
            <a:lvl1pPr>
              <a:defRPr sz="56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  Our next starts</a:t>
            </a:r>
          </a:p>
        </p:txBody>
      </p:sp>
      <p:sp>
        <p:nvSpPr>
          <p:cNvPr id="438" name="Google Shape;347;p57"/>
          <p:cNvSpPr txBox="1"/>
          <p:nvPr>
            <p:ph type="sldNum" sz="quarter" idx="4294967295"/>
          </p:nvPr>
        </p:nvSpPr>
        <p:spPr>
          <a:xfrm>
            <a:off x="22879304" y="12622153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 defTabSz="2438400">
              <a:defRPr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9" name="Google Shape;348;p57"/>
          <p:cNvSpPr txBox="1"/>
          <p:nvPr/>
        </p:nvSpPr>
        <p:spPr>
          <a:xfrm>
            <a:off x="13056420" y="6334799"/>
            <a:ext cx="3474668" cy="10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l" defTabSz="2438400">
              <a:defRPr b="1" sz="5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>
            <a:pPr/>
            <a:r>
              <a:t>NOW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7" grpId="1"/>
      <p:bldP build="whole" bldLvl="1" animBg="1" rev="0" advAuto="0" spid="439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354;p58"/>
          <p:cNvSpPr txBox="1"/>
          <p:nvPr>
            <p:ph type="title"/>
          </p:nvPr>
        </p:nvSpPr>
        <p:spPr>
          <a:xfrm>
            <a:off x="-1" y="432261"/>
            <a:ext cx="24384001" cy="3066401"/>
          </a:xfrm>
          <a:prstGeom prst="rect">
            <a:avLst/>
          </a:prstGeom>
        </p:spPr>
        <p:txBody>
          <a:bodyPr/>
          <a:lstStyle/>
          <a:p>
            <a:pPr>
              <a:defRPr sz="640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pPr>
            <a:r>
              <a:t>2 WEEKS OF TRAINING + PROJECT DEMO </a:t>
            </a:r>
            <a:br/>
          </a:p>
        </p:txBody>
      </p:sp>
      <p:sp>
        <p:nvSpPr>
          <p:cNvPr id="444" name="Google Shape;355;p58"/>
          <p:cNvSpPr/>
          <p:nvPr/>
        </p:nvSpPr>
        <p:spPr>
          <a:xfrm>
            <a:off x="5419900" y="9873424"/>
            <a:ext cx="13472162" cy="1510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887" y="0"/>
                </a:lnTo>
                <a:lnTo>
                  <a:pt x="19713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>
              <a:hueOff val="-152895"/>
              <a:lumOff val="12368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2438400">
              <a:defRPr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445" name="Google Shape;356;p58"/>
          <p:cNvSpPr/>
          <p:nvPr/>
        </p:nvSpPr>
        <p:spPr>
          <a:xfrm>
            <a:off x="6821978" y="8129306"/>
            <a:ext cx="10701252" cy="1502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409" y="0"/>
                </a:lnTo>
                <a:lnTo>
                  <a:pt x="19191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>
              <a:hueOff val="-152895"/>
              <a:lumOff val="12368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2438400">
              <a:defRPr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446" name="Google Shape;357;p58"/>
          <p:cNvSpPr/>
          <p:nvPr/>
        </p:nvSpPr>
        <p:spPr>
          <a:xfrm>
            <a:off x="8218517" y="6516096"/>
            <a:ext cx="7946970" cy="1429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3141" y="0"/>
                </a:lnTo>
                <a:lnTo>
                  <a:pt x="18459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>
              <a:hueOff val="-152895"/>
              <a:lumOff val="12368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2438400">
              <a:defRPr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447" name="Google Shape;358;p58"/>
          <p:cNvSpPr/>
          <p:nvPr/>
        </p:nvSpPr>
        <p:spPr>
          <a:xfrm>
            <a:off x="9515301" y="4857850"/>
            <a:ext cx="5419900" cy="1441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604" y="0"/>
                </a:lnTo>
                <a:lnTo>
                  <a:pt x="16996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>
              <a:hueOff val="-152895"/>
              <a:lumOff val="12368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2438400">
              <a:defRPr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448" name="Google Shape;359;p58"/>
          <p:cNvSpPr txBox="1"/>
          <p:nvPr/>
        </p:nvSpPr>
        <p:spPr>
          <a:xfrm>
            <a:off x="3273274" y="10278932"/>
            <a:ext cx="17903950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2438400">
              <a:lnSpc>
                <a:spcPct val="110000"/>
              </a:lnSpc>
              <a:defRPr sz="640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345600 SECONDS</a:t>
            </a:r>
          </a:p>
        </p:txBody>
      </p:sp>
      <p:sp>
        <p:nvSpPr>
          <p:cNvPr id="449" name="Google Shape;360;p58"/>
          <p:cNvSpPr txBox="1"/>
          <p:nvPr/>
        </p:nvSpPr>
        <p:spPr>
          <a:xfrm>
            <a:off x="10105529" y="5060359"/>
            <a:ext cx="4239439" cy="11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defTabSz="2438400">
              <a:defRPr sz="640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12 DAYS</a:t>
            </a:r>
          </a:p>
        </p:txBody>
      </p:sp>
      <p:sp>
        <p:nvSpPr>
          <p:cNvPr id="450" name="Google Shape;361;p58"/>
          <p:cNvSpPr txBox="1"/>
          <p:nvPr/>
        </p:nvSpPr>
        <p:spPr>
          <a:xfrm>
            <a:off x="9606767" y="6630946"/>
            <a:ext cx="5236967" cy="11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defTabSz="2438400">
              <a:defRPr sz="640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96 HOURS</a:t>
            </a:r>
          </a:p>
        </p:txBody>
      </p:sp>
      <p:sp>
        <p:nvSpPr>
          <p:cNvPr id="451" name="Google Shape;362;p58"/>
          <p:cNvSpPr txBox="1"/>
          <p:nvPr/>
        </p:nvSpPr>
        <p:spPr>
          <a:xfrm>
            <a:off x="8309984" y="8335869"/>
            <a:ext cx="7764035" cy="11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defTabSz="2438400">
              <a:defRPr sz="640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5760 MINUTES</a:t>
            </a:r>
          </a:p>
        </p:txBody>
      </p:sp>
      <p:sp>
        <p:nvSpPr>
          <p:cNvPr id="452" name="Google Shape;363;p58"/>
          <p:cNvSpPr/>
          <p:nvPr/>
        </p:nvSpPr>
        <p:spPr>
          <a:xfrm>
            <a:off x="4128650" y="11641325"/>
            <a:ext cx="16060193" cy="1514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38" y="0"/>
                </a:lnTo>
                <a:lnTo>
                  <a:pt x="20062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>
              <a:hueOff val="-152895"/>
              <a:lumOff val="12368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2438400">
              <a:defRPr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453" name="Google Shape;364;p58"/>
          <p:cNvSpPr/>
          <p:nvPr/>
        </p:nvSpPr>
        <p:spPr>
          <a:xfrm>
            <a:off x="10759442" y="2892829"/>
            <a:ext cx="2939932" cy="1803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317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>
              <a:hueOff val="-152895"/>
              <a:lumOff val="12368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2438400">
              <a:defRPr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454" name="Google Shape;365;p58"/>
          <p:cNvSpPr txBox="1"/>
          <p:nvPr/>
        </p:nvSpPr>
        <p:spPr>
          <a:xfrm>
            <a:off x="3273274" y="11964589"/>
            <a:ext cx="17903950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2438400">
              <a:lnSpc>
                <a:spcPct val="110000"/>
              </a:lnSpc>
              <a:defRPr sz="640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LIMITLESS KNOWLEDGE</a:t>
            </a:r>
          </a:p>
        </p:txBody>
      </p:sp>
      <p:sp>
        <p:nvSpPr>
          <p:cNvPr id="455" name="Text"/>
          <p:cNvSpPr txBox="1"/>
          <p:nvPr/>
        </p:nvSpPr>
        <p:spPr>
          <a:xfrm>
            <a:off x="12115800" y="6717207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456" name="Text"/>
          <p:cNvSpPr txBox="1"/>
          <p:nvPr/>
        </p:nvSpPr>
        <p:spPr>
          <a:xfrm>
            <a:off x="12242800" y="6844207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457" name="Text"/>
          <p:cNvSpPr txBox="1"/>
          <p:nvPr/>
        </p:nvSpPr>
        <p:spPr>
          <a:xfrm>
            <a:off x="12369800" y="6971207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458" name="Text"/>
          <p:cNvSpPr txBox="1"/>
          <p:nvPr/>
        </p:nvSpPr>
        <p:spPr>
          <a:xfrm>
            <a:off x="12496800" y="7098207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5" grpId="8"/>
      <p:bldP build="whole" bldLvl="1" animBg="1" rev="0" advAuto="0" spid="443" grpId="1"/>
      <p:bldP build="whole" bldLvl="1" animBg="1" rev="0" advAuto="0" spid="447" grpId="4"/>
      <p:bldP build="whole" bldLvl="1" animBg="1" rev="0" advAuto="0" spid="448" grpId="9"/>
      <p:bldP build="whole" bldLvl="1" animBg="1" rev="0" advAuto="0" spid="452" grpId="12"/>
      <p:bldP build="whole" bldLvl="1" animBg="1" rev="0" advAuto="0" spid="453" grpId="2"/>
      <p:bldP build="whole" bldLvl="1" animBg="1" rev="0" advAuto="0" spid="446" grpId="6"/>
      <p:bldP build="whole" bldLvl="1" animBg="1" rev="0" advAuto="0" spid="454" grpId="11"/>
      <p:bldP build="whole" bldLvl="1" animBg="1" rev="0" advAuto="0" spid="449" grpId="3"/>
      <p:bldP build="whole" bldLvl="1" animBg="1" rev="0" advAuto="0" spid="444" grpId="10"/>
      <p:bldP build="whole" bldLvl="1" animBg="1" rev="0" advAuto="0" spid="450" grpId="5"/>
      <p:bldP build="whole" bldLvl="1" animBg="1" rev="0" advAuto="0" spid="451" grpId="7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119;p27"/>
          <p:cNvSpPr/>
          <p:nvPr/>
        </p:nvSpPr>
        <p:spPr>
          <a:xfrm>
            <a:off x="5994398" y="1"/>
            <a:ext cx="18389702" cy="13716001"/>
          </a:xfrm>
          <a:prstGeom prst="rect">
            <a:avLst/>
          </a:prstGeom>
          <a:solidFill>
            <a:srgbClr val="E7B0E3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465" name="Google Shape;120;p27"/>
          <p:cNvGrpSpPr/>
          <p:nvPr/>
        </p:nvGrpSpPr>
        <p:grpSpPr>
          <a:xfrm>
            <a:off x="-4" y="1"/>
            <a:ext cx="5994404" cy="13716005"/>
            <a:chOff x="-2" y="0"/>
            <a:chExt cx="5994403" cy="13716003"/>
          </a:xfrm>
        </p:grpSpPr>
        <p:sp>
          <p:nvSpPr>
            <p:cNvPr id="461" name="Google Shape;121;p27"/>
            <p:cNvSpPr/>
            <p:nvPr/>
          </p:nvSpPr>
          <p:spPr>
            <a:xfrm>
              <a:off x="-2" y="0"/>
              <a:ext cx="5994403" cy="13716005"/>
            </a:xfrm>
            <a:prstGeom prst="rect">
              <a:avLst/>
            </a:prstGeom>
            <a:solidFill>
              <a:srgbClr val="F7F4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464" name="Google Shape;122;p27"/>
            <p:cNvGrpSpPr/>
            <p:nvPr/>
          </p:nvGrpSpPr>
          <p:grpSpPr>
            <a:xfrm>
              <a:off x="-3" y="55"/>
              <a:ext cx="2801674" cy="12494366"/>
              <a:chOff x="-1" y="27"/>
              <a:chExt cx="2801672" cy="12494365"/>
            </a:xfrm>
          </p:grpSpPr>
          <p:sp>
            <p:nvSpPr>
              <p:cNvPr id="462" name="Google Shape;123;p27"/>
              <p:cNvSpPr/>
              <p:nvPr/>
            </p:nvSpPr>
            <p:spPr>
              <a:xfrm>
                <a:off x="1400926" y="11376791"/>
                <a:ext cx="1117604" cy="1117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548" y="9741"/>
                    </a:lnTo>
                    <a:lnTo>
                      <a:pt x="21393" y="8693"/>
                    </a:lnTo>
                    <a:lnTo>
                      <a:pt x="21135" y="7665"/>
                    </a:lnTo>
                    <a:lnTo>
                      <a:pt x="20778" y="6667"/>
                    </a:lnTo>
                    <a:lnTo>
                      <a:pt x="20325" y="5709"/>
                    </a:lnTo>
                    <a:lnTo>
                      <a:pt x="19780" y="4800"/>
                    </a:lnTo>
                    <a:lnTo>
                      <a:pt x="19149" y="3949"/>
                    </a:lnTo>
                    <a:lnTo>
                      <a:pt x="18437" y="3163"/>
                    </a:lnTo>
                    <a:lnTo>
                      <a:pt x="17651" y="2451"/>
                    </a:lnTo>
                    <a:lnTo>
                      <a:pt x="16800" y="1820"/>
                    </a:lnTo>
                    <a:lnTo>
                      <a:pt x="15891" y="1275"/>
                    </a:lnTo>
                    <a:lnTo>
                      <a:pt x="14933" y="822"/>
                    </a:lnTo>
                    <a:lnTo>
                      <a:pt x="13935" y="465"/>
                    </a:lnTo>
                    <a:lnTo>
                      <a:pt x="12907" y="207"/>
                    </a:lnTo>
                    <a:lnTo>
                      <a:pt x="11859" y="52"/>
                    </a:lnTo>
                    <a:lnTo>
                      <a:pt x="10800" y="0"/>
                    </a:lnTo>
                    <a:lnTo>
                      <a:pt x="10535" y="3"/>
                    </a:lnTo>
                    <a:lnTo>
                      <a:pt x="9478" y="81"/>
                    </a:lnTo>
                    <a:lnTo>
                      <a:pt x="8434" y="262"/>
                    </a:lnTo>
                    <a:lnTo>
                      <a:pt x="7412" y="545"/>
                    </a:lnTo>
                    <a:lnTo>
                      <a:pt x="6423" y="927"/>
                    </a:lnTo>
                    <a:lnTo>
                      <a:pt x="5477" y="1403"/>
                    </a:lnTo>
                    <a:lnTo>
                      <a:pt x="4581" y="1970"/>
                    </a:lnTo>
                    <a:lnTo>
                      <a:pt x="3746" y="2622"/>
                    </a:lnTo>
                    <a:lnTo>
                      <a:pt x="2978" y="3353"/>
                    </a:lnTo>
                    <a:lnTo>
                      <a:pt x="2286" y="4155"/>
                    </a:lnTo>
                    <a:lnTo>
                      <a:pt x="1676" y="5022"/>
                    </a:lnTo>
                    <a:lnTo>
                      <a:pt x="1153" y="5944"/>
                    </a:lnTo>
                    <a:lnTo>
                      <a:pt x="724" y="6913"/>
                    </a:lnTo>
                    <a:lnTo>
                      <a:pt x="391" y="7919"/>
                    </a:lnTo>
                    <a:lnTo>
                      <a:pt x="159" y="8954"/>
                    </a:lnTo>
                    <a:lnTo>
                      <a:pt x="29" y="10005"/>
                    </a:lnTo>
                    <a:lnTo>
                      <a:pt x="0" y="10800"/>
                    </a:lnTo>
                    <a:lnTo>
                      <a:pt x="3" y="11065"/>
                    </a:lnTo>
                    <a:lnTo>
                      <a:pt x="81" y="12122"/>
                    </a:lnTo>
                    <a:lnTo>
                      <a:pt x="262" y="13166"/>
                    </a:lnTo>
                    <a:lnTo>
                      <a:pt x="545" y="14188"/>
                    </a:lnTo>
                    <a:lnTo>
                      <a:pt x="927" y="15177"/>
                    </a:lnTo>
                    <a:lnTo>
                      <a:pt x="1403" y="16123"/>
                    </a:lnTo>
                    <a:lnTo>
                      <a:pt x="1970" y="17019"/>
                    </a:lnTo>
                    <a:lnTo>
                      <a:pt x="2622" y="17854"/>
                    </a:lnTo>
                    <a:lnTo>
                      <a:pt x="3353" y="18622"/>
                    </a:lnTo>
                    <a:lnTo>
                      <a:pt x="4156" y="19314"/>
                    </a:lnTo>
                    <a:lnTo>
                      <a:pt x="5022" y="19924"/>
                    </a:lnTo>
                    <a:lnTo>
                      <a:pt x="5944" y="20447"/>
                    </a:lnTo>
                    <a:lnTo>
                      <a:pt x="6913" y="20876"/>
                    </a:lnTo>
                    <a:lnTo>
                      <a:pt x="7920" y="21209"/>
                    </a:lnTo>
                    <a:lnTo>
                      <a:pt x="8954" y="21441"/>
                    </a:lnTo>
                    <a:lnTo>
                      <a:pt x="10006" y="21571"/>
                    </a:lnTo>
                    <a:lnTo>
                      <a:pt x="10800" y="21600"/>
                    </a:lnTo>
                    <a:lnTo>
                      <a:pt x="11065" y="21597"/>
                    </a:lnTo>
                    <a:lnTo>
                      <a:pt x="12122" y="21519"/>
                    </a:lnTo>
                    <a:lnTo>
                      <a:pt x="13167" y="21338"/>
                    </a:lnTo>
                    <a:lnTo>
                      <a:pt x="14188" y="21055"/>
                    </a:lnTo>
                    <a:lnTo>
                      <a:pt x="15177" y="20673"/>
                    </a:lnTo>
                    <a:lnTo>
                      <a:pt x="16123" y="20197"/>
                    </a:lnTo>
                    <a:lnTo>
                      <a:pt x="17019" y="19630"/>
                    </a:lnTo>
                    <a:lnTo>
                      <a:pt x="17854" y="18978"/>
                    </a:lnTo>
                    <a:lnTo>
                      <a:pt x="18622" y="18247"/>
                    </a:lnTo>
                    <a:lnTo>
                      <a:pt x="19314" y="17444"/>
                    </a:lnTo>
                    <a:lnTo>
                      <a:pt x="19925" y="16578"/>
                    </a:lnTo>
                    <a:lnTo>
                      <a:pt x="20447" y="15655"/>
                    </a:lnTo>
                    <a:lnTo>
                      <a:pt x="20876" y="14687"/>
                    </a:lnTo>
                    <a:lnTo>
                      <a:pt x="21209" y="13680"/>
                    </a:lnTo>
                    <a:lnTo>
                      <a:pt x="21441" y="12646"/>
                    </a:lnTo>
                    <a:lnTo>
                      <a:pt x="21571" y="11594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4545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914400"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463" name="Google Shape;124;p27"/>
              <p:cNvSpPr/>
              <p:nvPr/>
            </p:nvSpPr>
            <p:spPr>
              <a:xfrm>
                <a:off x="-2" y="27"/>
                <a:ext cx="2801674" cy="2801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458" y="21595"/>
                    </a:lnTo>
                    <a:lnTo>
                      <a:pt x="952" y="21578"/>
                    </a:lnTo>
                    <a:lnTo>
                      <a:pt x="1443" y="21551"/>
                    </a:lnTo>
                    <a:lnTo>
                      <a:pt x="1931" y="21512"/>
                    </a:lnTo>
                    <a:lnTo>
                      <a:pt x="2416" y="21463"/>
                    </a:lnTo>
                    <a:lnTo>
                      <a:pt x="2898" y="21403"/>
                    </a:lnTo>
                    <a:lnTo>
                      <a:pt x="3376" y="21332"/>
                    </a:lnTo>
                    <a:lnTo>
                      <a:pt x="3851" y="21252"/>
                    </a:lnTo>
                    <a:lnTo>
                      <a:pt x="4323" y="21161"/>
                    </a:lnTo>
                    <a:lnTo>
                      <a:pt x="4790" y="21060"/>
                    </a:lnTo>
                    <a:lnTo>
                      <a:pt x="5254" y="20949"/>
                    </a:lnTo>
                    <a:lnTo>
                      <a:pt x="5714" y="20828"/>
                    </a:lnTo>
                    <a:lnTo>
                      <a:pt x="6170" y="20697"/>
                    </a:lnTo>
                    <a:lnTo>
                      <a:pt x="6622" y="20556"/>
                    </a:lnTo>
                    <a:lnTo>
                      <a:pt x="7069" y="20406"/>
                    </a:lnTo>
                    <a:lnTo>
                      <a:pt x="7512" y="20247"/>
                    </a:lnTo>
                    <a:lnTo>
                      <a:pt x="7951" y="20078"/>
                    </a:lnTo>
                    <a:lnTo>
                      <a:pt x="8384" y="19900"/>
                    </a:lnTo>
                    <a:lnTo>
                      <a:pt x="8813" y="19713"/>
                    </a:lnTo>
                    <a:lnTo>
                      <a:pt x="9238" y="19517"/>
                    </a:lnTo>
                    <a:lnTo>
                      <a:pt x="9657" y="19312"/>
                    </a:lnTo>
                    <a:lnTo>
                      <a:pt x="10071" y="19099"/>
                    </a:lnTo>
                    <a:lnTo>
                      <a:pt x="10480" y="18877"/>
                    </a:lnTo>
                    <a:lnTo>
                      <a:pt x="10883" y="18646"/>
                    </a:lnTo>
                    <a:lnTo>
                      <a:pt x="11281" y="18407"/>
                    </a:lnTo>
                    <a:lnTo>
                      <a:pt x="11673" y="18160"/>
                    </a:lnTo>
                    <a:lnTo>
                      <a:pt x="12060" y="17905"/>
                    </a:lnTo>
                    <a:lnTo>
                      <a:pt x="12441" y="17642"/>
                    </a:lnTo>
                    <a:lnTo>
                      <a:pt x="12816" y="17371"/>
                    </a:lnTo>
                    <a:lnTo>
                      <a:pt x="13184" y="17092"/>
                    </a:lnTo>
                    <a:lnTo>
                      <a:pt x="13547" y="16805"/>
                    </a:lnTo>
                    <a:lnTo>
                      <a:pt x="13903" y="16511"/>
                    </a:lnTo>
                    <a:lnTo>
                      <a:pt x="14253" y="16210"/>
                    </a:lnTo>
                    <a:lnTo>
                      <a:pt x="14596" y="15901"/>
                    </a:lnTo>
                    <a:lnTo>
                      <a:pt x="14933" y="15585"/>
                    </a:lnTo>
                    <a:lnTo>
                      <a:pt x="15263" y="15263"/>
                    </a:lnTo>
                    <a:lnTo>
                      <a:pt x="15585" y="14933"/>
                    </a:lnTo>
                    <a:lnTo>
                      <a:pt x="15901" y="14596"/>
                    </a:lnTo>
                    <a:lnTo>
                      <a:pt x="16210" y="14253"/>
                    </a:lnTo>
                    <a:lnTo>
                      <a:pt x="16511" y="13903"/>
                    </a:lnTo>
                    <a:lnTo>
                      <a:pt x="16805" y="13547"/>
                    </a:lnTo>
                    <a:lnTo>
                      <a:pt x="17092" y="13185"/>
                    </a:lnTo>
                    <a:lnTo>
                      <a:pt x="17371" y="12816"/>
                    </a:lnTo>
                    <a:lnTo>
                      <a:pt x="17642" y="12441"/>
                    </a:lnTo>
                    <a:lnTo>
                      <a:pt x="17905" y="12060"/>
                    </a:lnTo>
                    <a:lnTo>
                      <a:pt x="18160" y="11674"/>
                    </a:lnTo>
                    <a:lnTo>
                      <a:pt x="18407" y="11281"/>
                    </a:lnTo>
                    <a:lnTo>
                      <a:pt x="18646" y="10883"/>
                    </a:lnTo>
                    <a:lnTo>
                      <a:pt x="18877" y="10480"/>
                    </a:lnTo>
                    <a:lnTo>
                      <a:pt x="19099" y="10071"/>
                    </a:lnTo>
                    <a:lnTo>
                      <a:pt x="19312" y="9657"/>
                    </a:lnTo>
                    <a:lnTo>
                      <a:pt x="19517" y="9238"/>
                    </a:lnTo>
                    <a:lnTo>
                      <a:pt x="19713" y="8814"/>
                    </a:lnTo>
                    <a:lnTo>
                      <a:pt x="19900" y="8384"/>
                    </a:lnTo>
                    <a:lnTo>
                      <a:pt x="20078" y="7951"/>
                    </a:lnTo>
                    <a:lnTo>
                      <a:pt x="20247" y="7512"/>
                    </a:lnTo>
                    <a:lnTo>
                      <a:pt x="20406" y="7069"/>
                    </a:lnTo>
                    <a:lnTo>
                      <a:pt x="20556" y="6622"/>
                    </a:lnTo>
                    <a:lnTo>
                      <a:pt x="20697" y="6170"/>
                    </a:lnTo>
                    <a:lnTo>
                      <a:pt x="20827" y="5714"/>
                    </a:lnTo>
                    <a:lnTo>
                      <a:pt x="20949" y="5254"/>
                    </a:lnTo>
                    <a:lnTo>
                      <a:pt x="21060" y="4790"/>
                    </a:lnTo>
                    <a:lnTo>
                      <a:pt x="21161" y="4323"/>
                    </a:lnTo>
                    <a:lnTo>
                      <a:pt x="21252" y="3851"/>
                    </a:lnTo>
                    <a:lnTo>
                      <a:pt x="21332" y="3376"/>
                    </a:lnTo>
                    <a:lnTo>
                      <a:pt x="21403" y="2898"/>
                    </a:lnTo>
                    <a:lnTo>
                      <a:pt x="21463" y="2416"/>
                    </a:lnTo>
                    <a:lnTo>
                      <a:pt x="21512" y="1931"/>
                    </a:lnTo>
                    <a:lnTo>
                      <a:pt x="21551" y="1443"/>
                    </a:lnTo>
                    <a:lnTo>
                      <a:pt x="21578" y="952"/>
                    </a:lnTo>
                    <a:lnTo>
                      <a:pt x="21595" y="45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4545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914400"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sp>
        <p:nvSpPr>
          <p:cNvPr id="466" name="Google Shape;125;p27"/>
          <p:cNvSpPr txBox="1"/>
          <p:nvPr/>
        </p:nvSpPr>
        <p:spPr>
          <a:xfrm>
            <a:off x="17747287" y="3683413"/>
            <a:ext cx="4877701" cy="178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772" indent="12700" defTabSz="914400">
              <a:lnSpc>
                <a:spcPct val="115788"/>
              </a:lnSpc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Brijesh Kumar Maurya</a:t>
            </a:r>
          </a:p>
          <a:p>
            <a:pPr marR="6772" indent="12700" defTabSz="914400">
              <a:lnSpc>
                <a:spcPct val="115788"/>
              </a:lnSpc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(Developer OP)</a:t>
            </a:r>
          </a:p>
        </p:txBody>
      </p:sp>
      <p:sp>
        <p:nvSpPr>
          <p:cNvPr id="467" name="Google Shape;126;p27"/>
          <p:cNvSpPr txBox="1"/>
          <p:nvPr/>
        </p:nvSpPr>
        <p:spPr>
          <a:xfrm>
            <a:off x="690492" y="5129091"/>
            <a:ext cx="4207802" cy="287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defTabSz="914400">
              <a:defRPr b="1" sz="100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</a:t>
            </a:r>
          </a:p>
          <a:p>
            <a:pPr indent="12700" defTabSz="914400">
              <a:defRPr b="1" sz="100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TEAM</a:t>
            </a:r>
          </a:p>
        </p:txBody>
      </p:sp>
      <p:sp>
        <p:nvSpPr>
          <p:cNvPr id="468" name="Google Shape;127;p27"/>
          <p:cNvSpPr txBox="1"/>
          <p:nvPr>
            <p:ph type="title"/>
          </p:nvPr>
        </p:nvSpPr>
        <p:spPr>
          <a:xfrm>
            <a:off x="18378602" y="11860400"/>
            <a:ext cx="4794601" cy="633301"/>
          </a:xfrm>
          <a:prstGeom prst="rect">
            <a:avLst/>
          </a:prstGeom>
        </p:spPr>
        <p:txBody>
          <a:bodyPr/>
          <a:lstStyle/>
          <a:p>
            <a:pPr indent="5080" defTabSz="365760">
              <a:defRPr sz="2480">
                <a:solidFill>
                  <a:srgbClr val="334999"/>
                </a:solidFill>
              </a:defRPr>
            </a:pPr>
          </a:p>
          <a:p>
            <a:pPr indent="5080" defTabSz="365760">
              <a:defRPr sz="2480">
                <a:solidFill>
                  <a:srgbClr val="334999"/>
                </a:solidFill>
              </a:defRPr>
            </a:pPr>
            <a:r>
              <a:t>(Provider OP)</a:t>
            </a:r>
          </a:p>
        </p:txBody>
      </p:sp>
      <p:sp>
        <p:nvSpPr>
          <p:cNvPr id="469" name="Google Shape;128;p27"/>
          <p:cNvSpPr txBox="1"/>
          <p:nvPr/>
        </p:nvSpPr>
        <p:spPr>
          <a:xfrm>
            <a:off x="13289452" y="8024441"/>
            <a:ext cx="3573001" cy="1076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914400"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Nipun Pruthi</a:t>
            </a:r>
          </a:p>
          <a:p>
            <a:pPr indent="12700" algn="l" defTabSz="914400"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(Explorer OP)</a:t>
            </a:r>
          </a:p>
        </p:txBody>
      </p:sp>
      <p:sp>
        <p:nvSpPr>
          <p:cNvPr id="470" name="Google Shape;129;p27"/>
          <p:cNvSpPr txBox="1"/>
          <p:nvPr/>
        </p:nvSpPr>
        <p:spPr>
          <a:xfrm>
            <a:off x="6982797" y="3729625"/>
            <a:ext cx="4527001" cy="1622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defTabSz="914400"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Abdul Samad Siddiqui</a:t>
            </a:r>
          </a:p>
          <a:p>
            <a:pPr indent="12700" defTabSz="914400"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(Driver OP)</a:t>
            </a:r>
          </a:p>
        </p:txBody>
      </p:sp>
      <p:sp>
        <p:nvSpPr>
          <p:cNvPr id="471" name="Google Shape;130;p27"/>
          <p:cNvSpPr txBox="1"/>
          <p:nvPr/>
        </p:nvSpPr>
        <p:spPr>
          <a:xfrm>
            <a:off x="7502900" y="11797100"/>
            <a:ext cx="4207801" cy="1076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914400"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Tushar Aggarwal</a:t>
            </a:r>
          </a:p>
          <a:p>
            <a:pPr indent="12700" algn="l" defTabSz="914400"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(Saviour OP)</a:t>
            </a:r>
          </a:p>
        </p:txBody>
      </p:sp>
      <p:pic>
        <p:nvPicPr>
          <p:cNvPr id="472" name="Google Shape;133;p27" descr="Google Shape;133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29425" y="8329700"/>
            <a:ext cx="2865530" cy="2902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oogle Shape;134;p27" descr="Google Shape;134;p27"/>
          <p:cNvPicPr>
            <a:picLocks noChangeAspect="1"/>
          </p:cNvPicPr>
          <p:nvPr/>
        </p:nvPicPr>
        <p:blipFill>
          <a:blip r:embed="rId3">
            <a:extLst/>
          </a:blip>
          <a:srcRect l="8702" t="0" r="15361" b="22731"/>
          <a:stretch>
            <a:fillRect/>
          </a:stretch>
        </p:blipFill>
        <p:spPr>
          <a:xfrm>
            <a:off x="7718487" y="8207699"/>
            <a:ext cx="3055627" cy="3109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Google Shape;135;p27" descr="Google Shape;1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89449" y="4550500"/>
            <a:ext cx="2865526" cy="3334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Google Shape;136;p27" descr="Google Shape;136;p27"/>
          <p:cNvPicPr>
            <a:picLocks noChangeAspect="1"/>
          </p:cNvPicPr>
          <p:nvPr/>
        </p:nvPicPr>
        <p:blipFill>
          <a:blip r:embed="rId5">
            <a:extLst/>
          </a:blip>
          <a:srcRect l="18224" t="18644" r="6468" b="14930"/>
          <a:stretch>
            <a:fillRect/>
          </a:stretch>
        </p:blipFill>
        <p:spPr>
          <a:xfrm>
            <a:off x="18877300" y="465075"/>
            <a:ext cx="2617652" cy="307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Google Shape;137;p27" descr="Google Shape;137;p27"/>
          <p:cNvPicPr>
            <a:picLocks noChangeAspect="1"/>
          </p:cNvPicPr>
          <p:nvPr/>
        </p:nvPicPr>
        <p:blipFill>
          <a:blip r:embed="rId6">
            <a:extLst/>
          </a:blip>
          <a:srcRect l="39869" t="18800" r="37166" b="61634"/>
          <a:stretch>
            <a:fillRect/>
          </a:stretch>
        </p:blipFill>
        <p:spPr>
          <a:xfrm>
            <a:off x="7814274" y="662550"/>
            <a:ext cx="2865527" cy="2937775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ivangi Jaiswal…"/>
          <p:cNvSpPr txBox="1"/>
          <p:nvPr/>
        </p:nvSpPr>
        <p:spPr>
          <a:xfrm>
            <a:off x="18611282" y="11746300"/>
            <a:ext cx="3989451" cy="1178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12700" algn="l" defTabSz="914400"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Shivangi Jaiswal</a:t>
            </a:r>
          </a:p>
          <a:p>
            <a:pPr indent="12700" algn="l" defTabSz="914400">
              <a:defRPr b="1" sz="3800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(Provider OP)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148;p29"/>
          <p:cNvSpPr txBox="1"/>
          <p:nvPr>
            <p:ph type="title"/>
          </p:nvPr>
        </p:nvSpPr>
        <p:spPr>
          <a:xfrm>
            <a:off x="242249" y="90950"/>
            <a:ext cx="19705202" cy="2192100"/>
          </a:xfrm>
          <a:prstGeom prst="rect">
            <a:avLst/>
          </a:prstGeom>
        </p:spPr>
        <p:txBody>
          <a:bodyPr/>
          <a:lstStyle>
            <a:lvl1pPr indent="12700">
              <a:defRPr sz="14700"/>
            </a:lvl1pPr>
          </a:lstStyle>
          <a:p>
            <a:pPr/>
            <a:r>
              <a:t>Contribution:</a:t>
            </a:r>
          </a:p>
        </p:txBody>
      </p:sp>
      <p:sp>
        <p:nvSpPr>
          <p:cNvPr id="480" name="Google Shape;149;p29"/>
          <p:cNvSpPr/>
          <p:nvPr/>
        </p:nvSpPr>
        <p:spPr>
          <a:xfrm>
            <a:off x="21747458" y="-1"/>
            <a:ext cx="2636551" cy="263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21115" y="21594"/>
                </a:lnTo>
                <a:lnTo>
                  <a:pt x="20592" y="21576"/>
                </a:lnTo>
                <a:lnTo>
                  <a:pt x="20073" y="21545"/>
                </a:lnTo>
                <a:lnTo>
                  <a:pt x="19557" y="21501"/>
                </a:lnTo>
                <a:lnTo>
                  <a:pt x="19044" y="21446"/>
                </a:lnTo>
                <a:lnTo>
                  <a:pt x="18535" y="21379"/>
                </a:lnTo>
                <a:lnTo>
                  <a:pt x="18030" y="21301"/>
                </a:lnTo>
                <a:lnTo>
                  <a:pt x="17528" y="21210"/>
                </a:lnTo>
                <a:lnTo>
                  <a:pt x="17031" y="21108"/>
                </a:lnTo>
                <a:lnTo>
                  <a:pt x="16538" y="20995"/>
                </a:lnTo>
                <a:lnTo>
                  <a:pt x="16050" y="20871"/>
                </a:lnTo>
                <a:lnTo>
                  <a:pt x="15565" y="20736"/>
                </a:lnTo>
                <a:lnTo>
                  <a:pt x="15086" y="20590"/>
                </a:lnTo>
                <a:lnTo>
                  <a:pt x="14611" y="20433"/>
                </a:lnTo>
                <a:lnTo>
                  <a:pt x="14141" y="20266"/>
                </a:lnTo>
                <a:lnTo>
                  <a:pt x="13677" y="20088"/>
                </a:lnTo>
                <a:lnTo>
                  <a:pt x="13217" y="19900"/>
                </a:lnTo>
                <a:lnTo>
                  <a:pt x="12763" y="19701"/>
                </a:lnTo>
                <a:lnTo>
                  <a:pt x="12314" y="19493"/>
                </a:lnTo>
                <a:lnTo>
                  <a:pt x="11871" y="19275"/>
                </a:lnTo>
                <a:lnTo>
                  <a:pt x="11434" y="19047"/>
                </a:lnTo>
                <a:lnTo>
                  <a:pt x="11002" y="18809"/>
                </a:lnTo>
                <a:lnTo>
                  <a:pt x="10577" y="18562"/>
                </a:lnTo>
                <a:lnTo>
                  <a:pt x="10158" y="18306"/>
                </a:lnTo>
                <a:lnTo>
                  <a:pt x="9745" y="18040"/>
                </a:lnTo>
                <a:lnTo>
                  <a:pt x="9339" y="17766"/>
                </a:lnTo>
                <a:lnTo>
                  <a:pt x="8939" y="17482"/>
                </a:lnTo>
                <a:lnTo>
                  <a:pt x="8546" y="17190"/>
                </a:lnTo>
                <a:lnTo>
                  <a:pt x="8160" y="16889"/>
                </a:lnTo>
                <a:lnTo>
                  <a:pt x="7781" y="16580"/>
                </a:lnTo>
                <a:lnTo>
                  <a:pt x="7409" y="16263"/>
                </a:lnTo>
                <a:lnTo>
                  <a:pt x="7045" y="15937"/>
                </a:lnTo>
                <a:lnTo>
                  <a:pt x="6687" y="15603"/>
                </a:lnTo>
                <a:lnTo>
                  <a:pt x="6338" y="15261"/>
                </a:lnTo>
                <a:lnTo>
                  <a:pt x="5996" y="14912"/>
                </a:lnTo>
                <a:lnTo>
                  <a:pt x="5663" y="14555"/>
                </a:lnTo>
                <a:lnTo>
                  <a:pt x="5337" y="14190"/>
                </a:lnTo>
                <a:lnTo>
                  <a:pt x="5019" y="13819"/>
                </a:lnTo>
                <a:lnTo>
                  <a:pt x="4710" y="13440"/>
                </a:lnTo>
                <a:lnTo>
                  <a:pt x="4409" y="13053"/>
                </a:lnTo>
                <a:lnTo>
                  <a:pt x="4117" y="12660"/>
                </a:lnTo>
                <a:lnTo>
                  <a:pt x="3834" y="12261"/>
                </a:lnTo>
                <a:lnTo>
                  <a:pt x="3559" y="11854"/>
                </a:lnTo>
                <a:lnTo>
                  <a:pt x="3294" y="11442"/>
                </a:lnTo>
                <a:lnTo>
                  <a:pt x="3038" y="11022"/>
                </a:lnTo>
                <a:lnTo>
                  <a:pt x="2791" y="10597"/>
                </a:lnTo>
                <a:lnTo>
                  <a:pt x="2553" y="10165"/>
                </a:lnTo>
                <a:lnTo>
                  <a:pt x="2325" y="9728"/>
                </a:lnTo>
                <a:lnTo>
                  <a:pt x="2107" y="9285"/>
                </a:lnTo>
                <a:lnTo>
                  <a:pt x="1898" y="8836"/>
                </a:lnTo>
                <a:lnTo>
                  <a:pt x="1700" y="8382"/>
                </a:lnTo>
                <a:lnTo>
                  <a:pt x="1512" y="7922"/>
                </a:lnTo>
                <a:lnTo>
                  <a:pt x="1334" y="7458"/>
                </a:lnTo>
                <a:lnTo>
                  <a:pt x="1167" y="6988"/>
                </a:lnTo>
                <a:lnTo>
                  <a:pt x="1010" y="6513"/>
                </a:lnTo>
                <a:lnTo>
                  <a:pt x="864" y="6033"/>
                </a:lnTo>
                <a:lnTo>
                  <a:pt x="729" y="5549"/>
                </a:lnTo>
                <a:lnTo>
                  <a:pt x="604" y="5061"/>
                </a:lnTo>
                <a:lnTo>
                  <a:pt x="491" y="4568"/>
                </a:lnTo>
                <a:lnTo>
                  <a:pt x="390" y="4070"/>
                </a:lnTo>
                <a:lnTo>
                  <a:pt x="299" y="3569"/>
                </a:lnTo>
                <a:lnTo>
                  <a:pt x="221" y="3064"/>
                </a:lnTo>
                <a:lnTo>
                  <a:pt x="154" y="2555"/>
                </a:lnTo>
                <a:lnTo>
                  <a:pt x="99" y="2042"/>
                </a:lnTo>
                <a:lnTo>
                  <a:pt x="55" y="1526"/>
                </a:lnTo>
                <a:lnTo>
                  <a:pt x="24" y="1006"/>
                </a:lnTo>
                <a:lnTo>
                  <a:pt x="6" y="484"/>
                </a:ln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454599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1" name="Google Shape;150;p29"/>
          <p:cNvSpPr/>
          <p:nvPr/>
        </p:nvSpPr>
        <p:spPr>
          <a:xfrm>
            <a:off x="20791155" y="10155862"/>
            <a:ext cx="3592837" cy="356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710"/>
                </a:moveTo>
                <a:lnTo>
                  <a:pt x="21600" y="0"/>
                </a:lnTo>
                <a:lnTo>
                  <a:pt x="21217" y="3"/>
                </a:lnTo>
                <a:lnTo>
                  <a:pt x="20831" y="14"/>
                </a:lnTo>
                <a:lnTo>
                  <a:pt x="20446" y="31"/>
                </a:lnTo>
                <a:lnTo>
                  <a:pt x="20063" y="55"/>
                </a:lnTo>
                <a:lnTo>
                  <a:pt x="19681" y="85"/>
                </a:lnTo>
                <a:lnTo>
                  <a:pt x="19302" y="122"/>
                </a:lnTo>
                <a:lnTo>
                  <a:pt x="18924" y="166"/>
                </a:lnTo>
                <a:lnTo>
                  <a:pt x="18549" y="216"/>
                </a:lnTo>
                <a:lnTo>
                  <a:pt x="18175" y="273"/>
                </a:lnTo>
                <a:lnTo>
                  <a:pt x="17804" y="336"/>
                </a:lnTo>
                <a:lnTo>
                  <a:pt x="17435" y="406"/>
                </a:lnTo>
                <a:lnTo>
                  <a:pt x="17068" y="482"/>
                </a:lnTo>
                <a:lnTo>
                  <a:pt x="16703" y="564"/>
                </a:lnTo>
                <a:lnTo>
                  <a:pt x="16341" y="652"/>
                </a:lnTo>
                <a:lnTo>
                  <a:pt x="15981" y="746"/>
                </a:lnTo>
                <a:lnTo>
                  <a:pt x="15624" y="846"/>
                </a:lnTo>
                <a:lnTo>
                  <a:pt x="15269" y="953"/>
                </a:lnTo>
                <a:lnTo>
                  <a:pt x="14916" y="1065"/>
                </a:lnTo>
                <a:lnTo>
                  <a:pt x="14567" y="1183"/>
                </a:lnTo>
                <a:lnTo>
                  <a:pt x="14219" y="1307"/>
                </a:lnTo>
                <a:lnTo>
                  <a:pt x="13875" y="1437"/>
                </a:lnTo>
                <a:lnTo>
                  <a:pt x="13534" y="1572"/>
                </a:lnTo>
                <a:lnTo>
                  <a:pt x="13195" y="1714"/>
                </a:lnTo>
                <a:lnTo>
                  <a:pt x="12859" y="1860"/>
                </a:lnTo>
                <a:lnTo>
                  <a:pt x="12527" y="2013"/>
                </a:lnTo>
                <a:lnTo>
                  <a:pt x="12197" y="2170"/>
                </a:lnTo>
                <a:lnTo>
                  <a:pt x="11870" y="2333"/>
                </a:lnTo>
                <a:lnTo>
                  <a:pt x="11547" y="2502"/>
                </a:lnTo>
                <a:lnTo>
                  <a:pt x="11226" y="2676"/>
                </a:lnTo>
                <a:lnTo>
                  <a:pt x="10908" y="2856"/>
                </a:lnTo>
                <a:lnTo>
                  <a:pt x="10596" y="3039"/>
                </a:lnTo>
                <a:lnTo>
                  <a:pt x="10285" y="3228"/>
                </a:lnTo>
                <a:lnTo>
                  <a:pt x="9979" y="3423"/>
                </a:lnTo>
                <a:lnTo>
                  <a:pt x="9675" y="3623"/>
                </a:lnTo>
                <a:lnTo>
                  <a:pt x="9375" y="3827"/>
                </a:lnTo>
                <a:lnTo>
                  <a:pt x="9079" y="4036"/>
                </a:lnTo>
                <a:lnTo>
                  <a:pt x="8786" y="4250"/>
                </a:lnTo>
                <a:lnTo>
                  <a:pt x="8497" y="4469"/>
                </a:lnTo>
                <a:lnTo>
                  <a:pt x="8212" y="4693"/>
                </a:lnTo>
                <a:lnTo>
                  <a:pt x="7931" y="4922"/>
                </a:lnTo>
                <a:lnTo>
                  <a:pt x="7654" y="5155"/>
                </a:lnTo>
                <a:lnTo>
                  <a:pt x="7380" y="5392"/>
                </a:lnTo>
                <a:lnTo>
                  <a:pt x="7111" y="5634"/>
                </a:lnTo>
                <a:lnTo>
                  <a:pt x="6845" y="5881"/>
                </a:lnTo>
                <a:lnTo>
                  <a:pt x="6584" y="6132"/>
                </a:lnTo>
                <a:lnTo>
                  <a:pt x="6327" y="6387"/>
                </a:lnTo>
                <a:lnTo>
                  <a:pt x="6074" y="6646"/>
                </a:lnTo>
                <a:lnTo>
                  <a:pt x="5825" y="6910"/>
                </a:lnTo>
                <a:lnTo>
                  <a:pt x="5581" y="7178"/>
                </a:lnTo>
                <a:lnTo>
                  <a:pt x="5341" y="7450"/>
                </a:lnTo>
                <a:lnTo>
                  <a:pt x="5106" y="7726"/>
                </a:lnTo>
                <a:lnTo>
                  <a:pt x="4875" y="8006"/>
                </a:lnTo>
                <a:lnTo>
                  <a:pt x="4649" y="8290"/>
                </a:lnTo>
                <a:lnTo>
                  <a:pt x="4427" y="8577"/>
                </a:lnTo>
                <a:lnTo>
                  <a:pt x="4210" y="8869"/>
                </a:lnTo>
                <a:lnTo>
                  <a:pt x="3998" y="9164"/>
                </a:lnTo>
                <a:lnTo>
                  <a:pt x="3790" y="9463"/>
                </a:lnTo>
                <a:lnTo>
                  <a:pt x="3588" y="9766"/>
                </a:lnTo>
                <a:lnTo>
                  <a:pt x="3390" y="10072"/>
                </a:lnTo>
                <a:lnTo>
                  <a:pt x="3197" y="10382"/>
                </a:lnTo>
                <a:lnTo>
                  <a:pt x="3010" y="10695"/>
                </a:lnTo>
                <a:lnTo>
                  <a:pt x="2827" y="11011"/>
                </a:lnTo>
                <a:lnTo>
                  <a:pt x="2650" y="11331"/>
                </a:lnTo>
                <a:lnTo>
                  <a:pt x="2477" y="11655"/>
                </a:lnTo>
                <a:lnTo>
                  <a:pt x="2310" y="11981"/>
                </a:lnTo>
                <a:lnTo>
                  <a:pt x="2149" y="12311"/>
                </a:lnTo>
                <a:lnTo>
                  <a:pt x="1992" y="12643"/>
                </a:lnTo>
                <a:lnTo>
                  <a:pt x="1842" y="12979"/>
                </a:lnTo>
                <a:lnTo>
                  <a:pt x="1696" y="13318"/>
                </a:lnTo>
                <a:lnTo>
                  <a:pt x="1556" y="13660"/>
                </a:lnTo>
                <a:lnTo>
                  <a:pt x="1422" y="14004"/>
                </a:lnTo>
                <a:lnTo>
                  <a:pt x="1294" y="14352"/>
                </a:lnTo>
                <a:lnTo>
                  <a:pt x="1171" y="14702"/>
                </a:lnTo>
                <a:lnTo>
                  <a:pt x="1054" y="15055"/>
                </a:lnTo>
                <a:lnTo>
                  <a:pt x="942" y="15411"/>
                </a:lnTo>
                <a:lnTo>
                  <a:pt x="837" y="15769"/>
                </a:lnTo>
                <a:lnTo>
                  <a:pt x="738" y="16130"/>
                </a:lnTo>
                <a:lnTo>
                  <a:pt x="644" y="16493"/>
                </a:lnTo>
                <a:lnTo>
                  <a:pt x="557" y="16858"/>
                </a:lnTo>
                <a:lnTo>
                  <a:pt x="475" y="17226"/>
                </a:lnTo>
                <a:lnTo>
                  <a:pt x="400" y="17597"/>
                </a:lnTo>
                <a:lnTo>
                  <a:pt x="332" y="17969"/>
                </a:lnTo>
                <a:lnTo>
                  <a:pt x="269" y="18344"/>
                </a:lnTo>
                <a:lnTo>
                  <a:pt x="213" y="18721"/>
                </a:lnTo>
                <a:lnTo>
                  <a:pt x="163" y="19100"/>
                </a:lnTo>
                <a:lnTo>
                  <a:pt x="120" y="19481"/>
                </a:lnTo>
                <a:lnTo>
                  <a:pt x="83" y="19864"/>
                </a:lnTo>
                <a:lnTo>
                  <a:pt x="52" y="20249"/>
                </a:lnTo>
                <a:lnTo>
                  <a:pt x="29" y="20635"/>
                </a:lnTo>
                <a:lnTo>
                  <a:pt x="12" y="21024"/>
                </a:lnTo>
                <a:lnTo>
                  <a:pt x="2" y="21414"/>
                </a:lnTo>
                <a:lnTo>
                  <a:pt x="0" y="21600"/>
                </a:lnTo>
                <a:lnTo>
                  <a:pt x="9623" y="21600"/>
                </a:lnTo>
                <a:lnTo>
                  <a:pt x="9626" y="21415"/>
                </a:lnTo>
                <a:lnTo>
                  <a:pt x="9644" y="21026"/>
                </a:lnTo>
                <a:lnTo>
                  <a:pt x="9675" y="20641"/>
                </a:lnTo>
                <a:lnTo>
                  <a:pt x="9717" y="20260"/>
                </a:lnTo>
                <a:lnTo>
                  <a:pt x="9771" y="19882"/>
                </a:lnTo>
                <a:lnTo>
                  <a:pt x="9836" y="19508"/>
                </a:lnTo>
                <a:lnTo>
                  <a:pt x="9913" y="19138"/>
                </a:lnTo>
                <a:lnTo>
                  <a:pt x="10000" y="18772"/>
                </a:lnTo>
                <a:lnTo>
                  <a:pt x="10099" y="18410"/>
                </a:lnTo>
                <a:lnTo>
                  <a:pt x="10208" y="18054"/>
                </a:lnTo>
                <a:lnTo>
                  <a:pt x="10328" y="17702"/>
                </a:lnTo>
                <a:lnTo>
                  <a:pt x="10458" y="17355"/>
                </a:lnTo>
                <a:lnTo>
                  <a:pt x="10598" y="17013"/>
                </a:lnTo>
                <a:lnTo>
                  <a:pt x="10748" y="16676"/>
                </a:lnTo>
                <a:lnTo>
                  <a:pt x="10908" y="16345"/>
                </a:lnTo>
                <a:lnTo>
                  <a:pt x="11077" y="16020"/>
                </a:lnTo>
                <a:lnTo>
                  <a:pt x="11256" y="15701"/>
                </a:lnTo>
                <a:lnTo>
                  <a:pt x="11444" y="15388"/>
                </a:lnTo>
                <a:lnTo>
                  <a:pt x="11642" y="15081"/>
                </a:lnTo>
                <a:lnTo>
                  <a:pt x="11848" y="14781"/>
                </a:lnTo>
                <a:lnTo>
                  <a:pt x="12062" y="14487"/>
                </a:lnTo>
                <a:lnTo>
                  <a:pt x="12285" y="14200"/>
                </a:lnTo>
                <a:lnTo>
                  <a:pt x="12517" y="13920"/>
                </a:lnTo>
                <a:lnTo>
                  <a:pt x="12756" y="13648"/>
                </a:lnTo>
                <a:lnTo>
                  <a:pt x="13004" y="13383"/>
                </a:lnTo>
                <a:lnTo>
                  <a:pt x="13259" y="13125"/>
                </a:lnTo>
                <a:lnTo>
                  <a:pt x="13522" y="12875"/>
                </a:lnTo>
                <a:lnTo>
                  <a:pt x="13792" y="12634"/>
                </a:lnTo>
                <a:lnTo>
                  <a:pt x="14069" y="12400"/>
                </a:lnTo>
                <a:lnTo>
                  <a:pt x="14353" y="12175"/>
                </a:lnTo>
                <a:lnTo>
                  <a:pt x="14644" y="11958"/>
                </a:lnTo>
                <a:lnTo>
                  <a:pt x="14942" y="11750"/>
                </a:lnTo>
                <a:lnTo>
                  <a:pt x="15246" y="11552"/>
                </a:lnTo>
                <a:lnTo>
                  <a:pt x="15556" y="11362"/>
                </a:lnTo>
                <a:lnTo>
                  <a:pt x="15873" y="11181"/>
                </a:lnTo>
                <a:lnTo>
                  <a:pt x="16195" y="11010"/>
                </a:lnTo>
                <a:lnTo>
                  <a:pt x="16523" y="10849"/>
                </a:lnTo>
                <a:lnTo>
                  <a:pt x="16856" y="10697"/>
                </a:lnTo>
                <a:lnTo>
                  <a:pt x="17195" y="10556"/>
                </a:lnTo>
                <a:lnTo>
                  <a:pt x="17539" y="10424"/>
                </a:lnTo>
                <a:lnTo>
                  <a:pt x="17887" y="10304"/>
                </a:lnTo>
                <a:lnTo>
                  <a:pt x="18241" y="10193"/>
                </a:lnTo>
                <a:lnTo>
                  <a:pt x="18599" y="10094"/>
                </a:lnTo>
                <a:lnTo>
                  <a:pt x="18961" y="10006"/>
                </a:lnTo>
                <a:lnTo>
                  <a:pt x="19328" y="9928"/>
                </a:lnTo>
                <a:lnTo>
                  <a:pt x="19699" y="9862"/>
                </a:lnTo>
                <a:lnTo>
                  <a:pt x="20073" y="9808"/>
                </a:lnTo>
                <a:lnTo>
                  <a:pt x="20451" y="9766"/>
                </a:lnTo>
                <a:lnTo>
                  <a:pt x="20833" y="9735"/>
                </a:lnTo>
                <a:lnTo>
                  <a:pt x="21218" y="9716"/>
                </a:lnTo>
                <a:lnTo>
                  <a:pt x="21600" y="9710"/>
                </a:lnTo>
                <a:close/>
              </a:path>
            </a:pathLst>
          </a:custGeom>
          <a:solidFill>
            <a:srgbClr val="454599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482" name="Google Shape;152;p29"/>
          <p:cNvGraphicFramePr/>
          <p:nvPr/>
        </p:nvGraphicFramePr>
        <p:xfrm>
          <a:off x="3656333" y="3444657"/>
          <a:ext cx="17501875" cy="677095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221775"/>
                <a:gridCol w="11280100"/>
              </a:tblGrid>
              <a:tr h="1128975">
                <a:tc>
                  <a:txBody>
                    <a:bodyPr/>
                    <a:lstStyle/>
                    <a:p>
                      <a:pPr algn="l" defTabSz="914400"/>
                      <a:r>
                        <a:rPr b="1"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Responsibility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</a:tr>
              <a:tr h="1417900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Brijesh Kumar Maurya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Professor, User functionalities,
UML artifacts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</a:tr>
              <a:tr h="991650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Abdul Samad Siddiqui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Student, User functionalities
UML artifacts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</a:tr>
              <a:tr h="974475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Tushar Aggarwal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  <a:tc vMerge="1">
                  <a:tcPr/>
                </a:tc>
              </a:tr>
              <a:tr h="1128975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Shivangi Jaiswal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Admin functionalities
UML artifacts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</a:tr>
              <a:tr h="1128975"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Nipun Pruthi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latin typeface="Arial"/>
                          <a:ea typeface="Arial"/>
                          <a:cs typeface="Arial"/>
                          <a:sym typeface="Arial"/>
                        </a:rPr>
                        <a:t>Integration, Testing, UML artifacts</a:t>
                      </a:r>
                    </a:p>
                  </a:txBody>
                  <a:tcPr marL="91425" marR="91425" marT="91425" marB="91425" anchor="t" anchorCtr="0" horzOverflow="overflow">
                    <a:lnL w="25400">
                      <a:solidFill>
                        <a:srgbClr val="9E9E9E"/>
                      </a:solidFill>
                    </a:lnL>
                    <a:lnR w="25400">
                      <a:solidFill>
                        <a:srgbClr val="9E9E9E"/>
                      </a:solidFill>
                    </a:lnR>
                    <a:lnT w="25400">
                      <a:solidFill>
                        <a:srgbClr val="9E9E9E"/>
                      </a:solidFill>
                    </a:lnT>
                    <a:lnB w="25400">
                      <a:solidFill>
                        <a:srgbClr val="9E9E9E"/>
                      </a:solidFill>
                    </a:lnB>
                    <a:solidFill>
                      <a:srgbClr val="C8B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